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iUNFWlsvGSXUxtV6B4F/WH1DlG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" name="Google Shape;1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>
  <p:cSld name="标题幻灯片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>
  <p:cSld name="标题和内容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7"/>
          <p:cNvPicPr preferRelativeResize="0"/>
          <p:nvPr/>
        </p:nvPicPr>
        <p:blipFill rotWithShape="1">
          <a:blip r:embed="rId1">
            <a:alphaModFix amt="24000"/>
          </a:blip>
          <a:srcRect b="94" l="0" r="0" t="23435"/>
          <a:stretch/>
        </p:blipFill>
        <p:spPr>
          <a:xfrm>
            <a:off x="0" y="1"/>
            <a:ext cx="12192000" cy="6992471"/>
          </a:xfrm>
          <a:custGeom>
            <a:rect b="b" l="l" r="r" t="t"/>
            <a:pathLst>
              <a:path extrusionOk="0" h="6992471" w="12192000">
                <a:moveTo>
                  <a:pt x="0" y="0"/>
                </a:moveTo>
                <a:lnTo>
                  <a:pt x="12192000" y="0"/>
                </a:lnTo>
                <a:lnTo>
                  <a:pt x="12192000" y="6992471"/>
                </a:lnTo>
                <a:lnTo>
                  <a:pt x="0" y="6992471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"/>
          <p:cNvSpPr txBox="1"/>
          <p:nvPr/>
        </p:nvSpPr>
        <p:spPr>
          <a:xfrm>
            <a:off x="6248905" y="2160988"/>
            <a:ext cx="416934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80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JAVA打!</a:t>
            </a:r>
            <a:endParaRPr b="1" sz="80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9" name="Google Shape;19;p1"/>
          <p:cNvGrpSpPr/>
          <p:nvPr/>
        </p:nvGrpSpPr>
        <p:grpSpPr>
          <a:xfrm>
            <a:off x="-7636560" y="4658289"/>
            <a:ext cx="14520717" cy="15082684"/>
            <a:chOff x="0" y="0"/>
            <a:chExt cx="1232383" cy="1280080"/>
          </a:xfrm>
        </p:grpSpPr>
        <p:sp>
          <p:nvSpPr>
            <p:cNvPr id="20" name="Google Shape;20;p1"/>
            <p:cNvSpPr/>
            <p:nvPr/>
          </p:nvSpPr>
          <p:spPr>
            <a:xfrm>
              <a:off x="63500" y="431806"/>
              <a:ext cx="1168883" cy="848274"/>
            </a:xfrm>
            <a:custGeom>
              <a:rect b="b" l="l" r="r" t="t"/>
              <a:pathLst>
                <a:path extrusionOk="0" h="20335" w="20569">
                  <a:moveTo>
                    <a:pt x="13379" y="9888"/>
                  </a:moveTo>
                  <a:cubicBezTo>
                    <a:pt x="16156" y="7987"/>
                    <a:pt x="19260" y="4290"/>
                    <a:pt x="20047" y="0"/>
                  </a:cubicBezTo>
                  <a:cubicBezTo>
                    <a:pt x="21600" y="7245"/>
                    <a:pt x="19676" y="14890"/>
                    <a:pt x="14434" y="18706"/>
                  </a:cubicBezTo>
                  <a:cubicBezTo>
                    <a:pt x="10460" y="21600"/>
                    <a:pt x="5646" y="20542"/>
                    <a:pt x="2448" y="16290"/>
                  </a:cubicBezTo>
                  <a:cubicBezTo>
                    <a:pt x="1349" y="14829"/>
                    <a:pt x="841" y="13153"/>
                    <a:pt x="0" y="11506"/>
                  </a:cubicBezTo>
                  <a:cubicBezTo>
                    <a:pt x="415" y="12319"/>
                    <a:pt x="2222" y="12745"/>
                    <a:pt x="2888" y="12873"/>
                  </a:cubicBezTo>
                  <a:cubicBezTo>
                    <a:pt x="4049" y="13097"/>
                    <a:pt x="5240" y="12941"/>
                    <a:pt x="6395" y="12727"/>
                  </a:cubicBezTo>
                  <a:cubicBezTo>
                    <a:pt x="8821" y="12276"/>
                    <a:pt x="11185" y="11390"/>
                    <a:pt x="13379" y="9888"/>
                  </a:cubicBezTo>
                  <a:close/>
                </a:path>
              </a:pathLst>
            </a:custGeom>
            <a:solidFill>
              <a:srgbClr val="E7E4EA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0" y="6"/>
              <a:ext cx="1229464" cy="1277756"/>
            </a:xfrm>
            <a:custGeom>
              <a:rect b="b" l="l" r="r" t="t"/>
              <a:pathLst>
                <a:path extrusionOk="0" h="17624" w="19314">
                  <a:moveTo>
                    <a:pt x="18089" y="13212"/>
                  </a:moveTo>
                  <a:cubicBezTo>
                    <a:pt x="20793" y="8665"/>
                    <a:pt x="19051" y="1688"/>
                    <a:pt x="12580" y="249"/>
                  </a:cubicBezTo>
                  <a:cubicBezTo>
                    <a:pt x="5779" y="-1264"/>
                    <a:pt x="-807" y="4397"/>
                    <a:pt x="81" y="10133"/>
                  </a:cubicBezTo>
                  <a:cubicBezTo>
                    <a:pt x="1215" y="17455"/>
                    <a:pt x="11799" y="20336"/>
                    <a:pt x="17105" y="14539"/>
                  </a:cubicBezTo>
                  <a:cubicBezTo>
                    <a:pt x="17481" y="14129"/>
                    <a:pt x="17809" y="13683"/>
                    <a:pt x="18089" y="13212"/>
                  </a:cubicBezTo>
                  <a:close/>
                </a:path>
              </a:pathLst>
            </a:custGeom>
            <a:noFill/>
            <a:ln cap="flat" cmpd="sng" w="762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" name="Google Shape;22;p1"/>
            <p:cNvCxnSpPr/>
            <p:nvPr/>
          </p:nvCxnSpPr>
          <p:spPr>
            <a:xfrm rot="10800000">
              <a:off x="598375" y="0"/>
              <a:ext cx="12664" cy="1275141"/>
            </a:xfrm>
            <a:prstGeom prst="straightConnector1">
              <a:avLst/>
            </a:pr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23" name="Google Shape;23;p1"/>
            <p:cNvSpPr/>
            <p:nvPr/>
          </p:nvSpPr>
          <p:spPr>
            <a:xfrm>
              <a:off x="228599" y="6"/>
              <a:ext cx="761433" cy="1264264"/>
            </a:xfrm>
            <a:custGeom>
              <a:rect b="b" l="l" r="r" t="t"/>
              <a:pathLst>
                <a:path extrusionOk="0" h="18273" w="20347">
                  <a:moveTo>
                    <a:pt x="12391" y="18096"/>
                  </a:moveTo>
                  <a:cubicBezTo>
                    <a:pt x="20299" y="16704"/>
                    <a:pt x="20971" y="9754"/>
                    <a:pt x="20010" y="6028"/>
                  </a:cubicBezTo>
                  <a:cubicBezTo>
                    <a:pt x="19534" y="4185"/>
                    <a:pt x="18487" y="1426"/>
                    <a:pt x="14982" y="544"/>
                  </a:cubicBezTo>
                  <a:cubicBezTo>
                    <a:pt x="3960" y="-2230"/>
                    <a:pt x="-629" y="6301"/>
                    <a:pt x="69" y="10363"/>
                  </a:cubicBezTo>
                  <a:cubicBezTo>
                    <a:pt x="598" y="13437"/>
                    <a:pt x="5155" y="19370"/>
                    <a:pt x="12391" y="18096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50800" y="381006"/>
              <a:ext cx="1143000" cy="53669"/>
            </a:xfrm>
            <a:custGeom>
              <a:rect b="b" l="l" r="r" t="t"/>
              <a:pathLst>
                <a:path extrusionOk="0" h="17084" w="21600">
                  <a:moveTo>
                    <a:pt x="0" y="10975"/>
                  </a:moveTo>
                  <a:cubicBezTo>
                    <a:pt x="5633" y="-4190"/>
                    <a:pt x="11507" y="-2443"/>
                    <a:pt x="17154" y="8930"/>
                  </a:cubicBezTo>
                  <a:cubicBezTo>
                    <a:pt x="18363" y="11362"/>
                    <a:pt x="19610" y="11211"/>
                    <a:pt x="20810" y="14623"/>
                  </a:cubicBezTo>
                  <a:cubicBezTo>
                    <a:pt x="21087" y="15412"/>
                    <a:pt x="21308" y="17410"/>
                    <a:pt x="21600" y="17039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38100" y="825506"/>
              <a:ext cx="1163030" cy="32301"/>
            </a:xfrm>
            <a:custGeom>
              <a:rect b="b" l="l" r="r" t="t"/>
              <a:pathLst>
                <a:path extrusionOk="0" h="19683" w="21600">
                  <a:moveTo>
                    <a:pt x="0" y="13166"/>
                  </a:moveTo>
                  <a:cubicBezTo>
                    <a:pt x="1349" y="4232"/>
                    <a:pt x="2977" y="14571"/>
                    <a:pt x="4335" y="16158"/>
                  </a:cubicBezTo>
                  <a:cubicBezTo>
                    <a:pt x="8003" y="20406"/>
                    <a:pt x="11670" y="21600"/>
                    <a:pt x="15337" y="15282"/>
                  </a:cubicBezTo>
                  <a:cubicBezTo>
                    <a:pt x="17520" y="11503"/>
                    <a:pt x="19444" y="14571"/>
                    <a:pt x="21600" y="0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6;p1"/>
          <p:cNvGrpSpPr/>
          <p:nvPr/>
        </p:nvGrpSpPr>
        <p:grpSpPr>
          <a:xfrm rot="8548729">
            <a:off x="1987285" y="4119770"/>
            <a:ext cx="2611427" cy="242835"/>
            <a:chOff x="12700" y="-1"/>
            <a:chExt cx="1395068" cy="386881"/>
          </a:xfrm>
        </p:grpSpPr>
        <p:sp>
          <p:nvSpPr>
            <p:cNvPr id="27" name="Google Shape;27;p1"/>
            <p:cNvSpPr/>
            <p:nvPr/>
          </p:nvSpPr>
          <p:spPr>
            <a:xfrm>
              <a:off x="1371600" y="-1"/>
              <a:ext cx="36168" cy="33651"/>
            </a:xfrm>
            <a:custGeom>
              <a:rect b="b" l="l" r="r" t="t"/>
              <a:pathLst>
                <a:path extrusionOk="0" h="14783" w="14919">
                  <a:moveTo>
                    <a:pt x="14668" y="9624"/>
                  </a:moveTo>
                  <a:cubicBezTo>
                    <a:pt x="13296" y="16702"/>
                    <a:pt x="3141" y="16108"/>
                    <a:pt x="711" y="10207"/>
                  </a:cubicBezTo>
                  <a:cubicBezTo>
                    <a:pt x="-4134" y="-1569"/>
                    <a:pt x="17466" y="-4898"/>
                    <a:pt x="14668" y="9624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2700" y="12698"/>
              <a:ext cx="1352489" cy="374182"/>
            </a:xfrm>
            <a:custGeom>
              <a:rect b="b" l="l" r="r" t="t"/>
              <a:pathLst>
                <a:path extrusionOk="0" h="19912" w="21600">
                  <a:moveTo>
                    <a:pt x="0" y="11488"/>
                  </a:moveTo>
                  <a:cubicBezTo>
                    <a:pt x="487" y="15274"/>
                    <a:pt x="2411" y="21290"/>
                    <a:pt x="3846" y="19628"/>
                  </a:cubicBezTo>
                  <a:cubicBezTo>
                    <a:pt x="4495" y="18877"/>
                    <a:pt x="4749" y="16868"/>
                    <a:pt x="5017" y="14957"/>
                  </a:cubicBezTo>
                  <a:cubicBezTo>
                    <a:pt x="5420" y="12072"/>
                    <a:pt x="5921" y="7692"/>
                    <a:pt x="6882" y="6380"/>
                  </a:cubicBezTo>
                  <a:cubicBezTo>
                    <a:pt x="7909" y="4976"/>
                    <a:pt x="8909" y="7635"/>
                    <a:pt x="9446" y="10215"/>
                  </a:cubicBezTo>
                  <a:cubicBezTo>
                    <a:pt x="10035" y="13042"/>
                    <a:pt x="10932" y="15637"/>
                    <a:pt x="12033" y="14691"/>
                  </a:cubicBezTo>
                  <a:cubicBezTo>
                    <a:pt x="13984" y="13011"/>
                    <a:pt x="12576" y="4396"/>
                    <a:pt x="14172" y="1656"/>
                  </a:cubicBezTo>
                  <a:cubicBezTo>
                    <a:pt x="14906" y="396"/>
                    <a:pt x="15577" y="1880"/>
                    <a:pt x="16102" y="3544"/>
                  </a:cubicBezTo>
                  <a:cubicBezTo>
                    <a:pt x="16745" y="5586"/>
                    <a:pt x="17079" y="7207"/>
                    <a:pt x="18030" y="7490"/>
                  </a:cubicBezTo>
                  <a:cubicBezTo>
                    <a:pt x="18588" y="7656"/>
                    <a:pt x="19101" y="6897"/>
                    <a:pt x="19447" y="5427"/>
                  </a:cubicBezTo>
                  <a:cubicBezTo>
                    <a:pt x="19755" y="4117"/>
                    <a:pt x="19782" y="1393"/>
                    <a:pt x="20208" y="457"/>
                  </a:cubicBezTo>
                  <a:cubicBezTo>
                    <a:pt x="20555" y="-310"/>
                    <a:pt x="21224" y="60"/>
                    <a:pt x="21600" y="337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Google Shape;29;p1"/>
          <p:cNvGrpSpPr/>
          <p:nvPr/>
        </p:nvGrpSpPr>
        <p:grpSpPr>
          <a:xfrm flipH="1">
            <a:off x="4089895" y="1843810"/>
            <a:ext cx="1853202" cy="1592625"/>
            <a:chOff x="0" y="0"/>
            <a:chExt cx="1270000" cy="1091427"/>
          </a:xfrm>
        </p:grpSpPr>
        <p:sp>
          <p:nvSpPr>
            <p:cNvPr id="30" name="Google Shape;30;p1"/>
            <p:cNvSpPr/>
            <p:nvPr/>
          </p:nvSpPr>
          <p:spPr>
            <a:xfrm>
              <a:off x="355600" y="266700"/>
              <a:ext cx="648718" cy="808279"/>
            </a:xfrm>
            <a:custGeom>
              <a:rect b="b" l="l" r="r" t="t"/>
              <a:pathLst>
                <a:path extrusionOk="0" h="21600" w="21600">
                  <a:moveTo>
                    <a:pt x="17371" y="15519"/>
                  </a:moveTo>
                  <a:cubicBezTo>
                    <a:pt x="18543" y="17158"/>
                    <a:pt x="18935" y="19724"/>
                    <a:pt x="19275" y="21600"/>
                  </a:cubicBezTo>
                  <a:cubicBezTo>
                    <a:pt x="19609" y="18899"/>
                    <a:pt x="20824" y="15817"/>
                    <a:pt x="21600" y="13143"/>
                  </a:cubicBezTo>
                  <a:lnTo>
                    <a:pt x="0" y="0"/>
                  </a:lnTo>
                  <a:cubicBezTo>
                    <a:pt x="0" y="0"/>
                    <a:pt x="17371" y="15519"/>
                    <a:pt x="17371" y="15519"/>
                  </a:cubicBezTo>
                  <a:close/>
                </a:path>
              </a:pathLst>
            </a:custGeom>
            <a:solidFill>
              <a:srgbClr val="E7E4EA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" name="Google Shape;31;p1"/>
            <p:cNvGrpSpPr/>
            <p:nvPr/>
          </p:nvGrpSpPr>
          <p:grpSpPr>
            <a:xfrm>
              <a:off x="0" y="0"/>
              <a:ext cx="1270000" cy="1091427"/>
              <a:chOff x="0" y="0"/>
              <a:chExt cx="1270000" cy="1091426"/>
            </a:xfrm>
          </p:grpSpPr>
          <p:sp>
            <p:nvSpPr>
              <p:cNvPr id="32" name="Google Shape;32;p1"/>
              <p:cNvSpPr/>
              <p:nvPr/>
            </p:nvSpPr>
            <p:spPr>
              <a:xfrm>
                <a:off x="0" y="0"/>
                <a:ext cx="888592" cy="1091426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8516" y="5552"/>
                      <a:pt x="15211" y="10785"/>
                      <a:pt x="21600" y="16688"/>
                    </a:cubicBezTo>
                    <a:cubicBezTo>
                      <a:pt x="18956" y="18979"/>
                      <a:pt x="14998" y="19147"/>
                      <a:pt x="12325" y="21600"/>
                    </a:cubicBezTo>
                    <a:cubicBezTo>
                      <a:pt x="8974" y="17526"/>
                      <a:pt x="8870" y="15376"/>
                      <a:pt x="6637" y="10800"/>
                    </a:cubicBezTo>
                    <a:cubicBezTo>
                      <a:pt x="5366" y="8193"/>
                      <a:pt x="2056" y="2254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38100">
                <a:solidFill>
                  <a:srgbClr val="46537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0" y="0"/>
                <a:ext cx="1270000" cy="755973"/>
              </a:xfrm>
              <a:custGeom>
                <a:rect b="b" l="l" r="r" t="t"/>
                <a:pathLst>
                  <a:path extrusionOk="0" h="21600" w="21600">
                    <a:moveTo>
                      <a:pt x="9380" y="12054"/>
                    </a:moveTo>
                    <a:cubicBezTo>
                      <a:pt x="11598" y="15147"/>
                      <a:pt x="14200" y="19689"/>
                      <a:pt x="16833" y="21600"/>
                    </a:cubicBezTo>
                    <a:cubicBezTo>
                      <a:pt x="18014" y="19571"/>
                      <a:pt x="20025" y="17911"/>
                      <a:pt x="21600" y="16704"/>
                    </a:cubicBezTo>
                    <a:cubicBezTo>
                      <a:pt x="14953" y="11525"/>
                      <a:pt x="7053" y="3483"/>
                      <a:pt x="0" y="0"/>
                    </a:cubicBezTo>
                    <a:cubicBezTo>
                      <a:pt x="0" y="0"/>
                      <a:pt x="6515" y="8057"/>
                      <a:pt x="9380" y="12054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38100">
                <a:solidFill>
                  <a:srgbClr val="46537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876300" y="762000"/>
                <a:ext cx="127000" cy="316465"/>
              </a:xfrm>
              <a:custGeom>
                <a:rect b="b" l="l" r="r" t="t"/>
                <a:pathLst>
                  <a:path extrusionOk="0" h="21600" w="21600">
                    <a:moveTo>
                      <a:pt x="0" y="6068"/>
                    </a:moveTo>
                    <a:cubicBezTo>
                      <a:pt x="5986" y="10255"/>
                      <a:pt x="7989" y="16810"/>
                      <a:pt x="9724" y="21600"/>
                    </a:cubicBezTo>
                    <a:cubicBezTo>
                      <a:pt x="11432" y="14701"/>
                      <a:pt x="17634" y="6830"/>
                      <a:pt x="21600" y="0"/>
                    </a:cubicBezTo>
                  </a:path>
                </a:pathLst>
              </a:custGeom>
              <a:noFill/>
              <a:ln cap="flat" cmpd="sng" w="38100">
                <a:solidFill>
                  <a:srgbClr val="46537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1"/>
              <p:cNvSpPr/>
              <p:nvPr/>
            </p:nvSpPr>
            <p:spPr>
              <a:xfrm>
                <a:off x="749300" y="952500"/>
                <a:ext cx="177800" cy="11430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5994" y="9254"/>
                      <a:pt x="14545" y="14595"/>
                      <a:pt x="21600" y="21600"/>
                    </a:cubicBezTo>
                  </a:path>
                </a:pathLst>
              </a:custGeom>
              <a:noFill/>
              <a:ln cap="flat" cmpd="sng" w="38100">
                <a:solidFill>
                  <a:srgbClr val="46537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" name="Google Shape;36;p1"/>
          <p:cNvGrpSpPr/>
          <p:nvPr/>
        </p:nvGrpSpPr>
        <p:grpSpPr>
          <a:xfrm rot="1234529">
            <a:off x="482285" y="2454063"/>
            <a:ext cx="2146377" cy="980262"/>
            <a:chOff x="0" y="-1"/>
            <a:chExt cx="1887191" cy="861891"/>
          </a:xfrm>
        </p:grpSpPr>
        <p:sp>
          <p:nvSpPr>
            <p:cNvPr id="37" name="Google Shape;37;p1"/>
            <p:cNvSpPr/>
            <p:nvPr/>
          </p:nvSpPr>
          <p:spPr>
            <a:xfrm>
              <a:off x="279400" y="406400"/>
              <a:ext cx="1606206" cy="455490"/>
            </a:xfrm>
            <a:custGeom>
              <a:rect b="b" l="l" r="r" t="t"/>
              <a:pathLst>
                <a:path extrusionOk="0" h="20451" w="21574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0" y="-1"/>
              <a:ext cx="1887191" cy="848841"/>
            </a:xfrm>
            <a:custGeom>
              <a:rect b="b" l="l" r="r" t="t"/>
              <a:pathLst>
                <a:path extrusionOk="0" h="21519" w="2160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39;p1"/>
          <p:cNvGrpSpPr/>
          <p:nvPr/>
        </p:nvGrpSpPr>
        <p:grpSpPr>
          <a:xfrm rot="2133593">
            <a:off x="3993938" y="5500414"/>
            <a:ext cx="588962" cy="268982"/>
            <a:chOff x="0" y="-1"/>
            <a:chExt cx="1887191" cy="861891"/>
          </a:xfrm>
        </p:grpSpPr>
        <p:sp>
          <p:nvSpPr>
            <p:cNvPr id="40" name="Google Shape;40;p1"/>
            <p:cNvSpPr/>
            <p:nvPr/>
          </p:nvSpPr>
          <p:spPr>
            <a:xfrm>
              <a:off x="279400" y="406400"/>
              <a:ext cx="1606206" cy="455490"/>
            </a:xfrm>
            <a:custGeom>
              <a:rect b="b" l="l" r="r" t="t"/>
              <a:pathLst>
                <a:path extrusionOk="0" h="20451" w="21574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0" y="-1"/>
              <a:ext cx="1887191" cy="848841"/>
            </a:xfrm>
            <a:custGeom>
              <a:rect b="b" l="l" r="r" t="t"/>
              <a:pathLst>
                <a:path extrusionOk="0" h="21519" w="2160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42;p1"/>
          <p:cNvSpPr/>
          <p:nvPr/>
        </p:nvSpPr>
        <p:spPr>
          <a:xfrm>
            <a:off x="6429549" y="3829425"/>
            <a:ext cx="5567394" cy="13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47527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第八組</a:t>
            </a:r>
            <a:endParaRPr b="1"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47527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統計三 王易達、統計三 何季蓉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47527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統計三 徐湘淇、企管二 詹又霓</a:t>
            </a:r>
            <a:endParaRPr b="1"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10"/>
          <p:cNvGrpSpPr/>
          <p:nvPr/>
        </p:nvGrpSpPr>
        <p:grpSpPr>
          <a:xfrm>
            <a:off x="1777999" y="1181543"/>
            <a:ext cx="8636000" cy="4494913"/>
            <a:chOff x="254000" y="1261206"/>
            <a:chExt cx="8636000" cy="4494913"/>
          </a:xfrm>
        </p:grpSpPr>
        <p:sp>
          <p:nvSpPr>
            <p:cNvPr id="192" name="Google Shape;192;p10"/>
            <p:cNvSpPr/>
            <p:nvPr/>
          </p:nvSpPr>
          <p:spPr>
            <a:xfrm>
              <a:off x="254000" y="1261206"/>
              <a:ext cx="8636000" cy="4494913"/>
            </a:xfrm>
            <a:prstGeom prst="roundRect">
              <a:avLst>
                <a:gd fmla="val 500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14300" sx="102000" rotWithShape="0" algn="ctr" dist="12700" sy="102000">
                <a:srgbClr val="595959">
                  <a:alpha val="35686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0"/>
            <p:cNvSpPr/>
            <p:nvPr/>
          </p:nvSpPr>
          <p:spPr>
            <a:xfrm>
              <a:off x="537028" y="1471525"/>
              <a:ext cx="246743" cy="246743"/>
            </a:xfrm>
            <a:prstGeom prst="ellipse">
              <a:avLst/>
            </a:prstGeom>
            <a:solidFill>
              <a:srgbClr val="F0D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0"/>
            <p:cNvSpPr/>
            <p:nvPr/>
          </p:nvSpPr>
          <p:spPr>
            <a:xfrm>
              <a:off x="537028" y="5339933"/>
              <a:ext cx="246743" cy="246743"/>
            </a:xfrm>
            <a:prstGeom prst="ellipse">
              <a:avLst/>
            </a:prstGeom>
            <a:solidFill>
              <a:srgbClr val="F0D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0"/>
            <p:cNvSpPr/>
            <p:nvPr/>
          </p:nvSpPr>
          <p:spPr>
            <a:xfrm>
              <a:off x="8526923" y="5339933"/>
              <a:ext cx="246743" cy="246743"/>
            </a:xfrm>
            <a:prstGeom prst="ellipse">
              <a:avLst/>
            </a:prstGeom>
            <a:solidFill>
              <a:srgbClr val="C7C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0"/>
            <p:cNvSpPr/>
            <p:nvPr/>
          </p:nvSpPr>
          <p:spPr>
            <a:xfrm>
              <a:off x="8526923" y="1471525"/>
              <a:ext cx="246743" cy="246743"/>
            </a:xfrm>
            <a:prstGeom prst="ellipse">
              <a:avLst/>
            </a:prstGeom>
            <a:solidFill>
              <a:srgbClr val="C7C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0"/>
          <p:cNvSpPr txBox="1"/>
          <p:nvPr/>
        </p:nvSpPr>
        <p:spPr>
          <a:xfrm>
            <a:off x="3808821" y="3767933"/>
            <a:ext cx="660517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D6D8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玩家可以選擇想要的角色</a:t>
            </a:r>
            <a:endParaRPr b="1" sz="2400">
              <a:solidFill>
                <a:srgbClr val="7D6D8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7D6D8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D6D8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連接資料庫，儲存該玩家近一次的角色及成績</a:t>
            </a:r>
            <a:endParaRPr/>
          </a:p>
        </p:txBody>
      </p:sp>
      <p:sp>
        <p:nvSpPr>
          <p:cNvPr id="198" name="Google Shape;198;p10"/>
          <p:cNvSpPr/>
          <p:nvPr/>
        </p:nvSpPr>
        <p:spPr>
          <a:xfrm>
            <a:off x="3495964" y="3847215"/>
            <a:ext cx="245533" cy="245533"/>
          </a:xfrm>
          <a:prstGeom prst="diamond">
            <a:avLst/>
          </a:prstGeom>
          <a:solidFill>
            <a:srgbClr val="F4B08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3495964" y="4604774"/>
            <a:ext cx="245533" cy="245533"/>
          </a:xfrm>
          <a:prstGeom prst="diamond">
            <a:avLst/>
          </a:prstGeom>
          <a:solidFill>
            <a:srgbClr val="FFE6A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8113349" y="1181543"/>
            <a:ext cx="2300650" cy="629725"/>
          </a:xfrm>
          <a:prstGeom prst="roundRect">
            <a:avLst>
              <a:gd fmla="val 16667" name="adj"/>
            </a:avLst>
          </a:prstGeom>
          <a:solidFill>
            <a:srgbClr val="FBED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0"/>
          <p:cNvSpPr txBox="1"/>
          <p:nvPr/>
        </p:nvSpPr>
        <p:spPr>
          <a:xfrm>
            <a:off x="8113300" y="1264975"/>
            <a:ext cx="23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75278"/>
                </a:solidFill>
                <a:latin typeface="Arial"/>
                <a:ea typeface="Arial"/>
                <a:cs typeface="Arial"/>
                <a:sym typeface="Arial"/>
              </a:rPr>
              <a:t>MainPage 主介面</a:t>
            </a:r>
            <a:endParaRPr b="1" sz="2000">
              <a:solidFill>
                <a:srgbClr val="4752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一張含有 食物 的圖片&#10;&#10;自動產生的描述" id="202" name="Google Shape;202;p10"/>
          <p:cNvPicPr preferRelativeResize="0"/>
          <p:nvPr/>
        </p:nvPicPr>
        <p:blipFill rotWithShape="1">
          <a:blip r:embed="rId3">
            <a:alphaModFix/>
          </a:blip>
          <a:srcRect b="787" l="0" r="0" t="0"/>
          <a:stretch/>
        </p:blipFill>
        <p:spPr>
          <a:xfrm>
            <a:off x="8839200" y="5475160"/>
            <a:ext cx="3352800" cy="186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0"/>
          <p:cNvPicPr preferRelativeResize="0"/>
          <p:nvPr/>
        </p:nvPicPr>
        <p:blipFill rotWithShape="1">
          <a:blip r:embed="rId4">
            <a:alphaModFix/>
          </a:blip>
          <a:srcRect b="45624" l="0" r="0" t="39491"/>
          <a:stretch/>
        </p:blipFill>
        <p:spPr>
          <a:xfrm>
            <a:off x="2556218" y="2261761"/>
            <a:ext cx="7079562" cy="629724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1"/>
          <p:cNvGrpSpPr/>
          <p:nvPr/>
        </p:nvGrpSpPr>
        <p:grpSpPr>
          <a:xfrm>
            <a:off x="1777999" y="1181543"/>
            <a:ext cx="8636000" cy="4494913"/>
            <a:chOff x="254000" y="1261206"/>
            <a:chExt cx="8636000" cy="4494913"/>
          </a:xfrm>
        </p:grpSpPr>
        <p:sp>
          <p:nvSpPr>
            <p:cNvPr id="209" name="Google Shape;209;p11"/>
            <p:cNvSpPr/>
            <p:nvPr/>
          </p:nvSpPr>
          <p:spPr>
            <a:xfrm>
              <a:off x="254000" y="1261206"/>
              <a:ext cx="8636000" cy="4494913"/>
            </a:xfrm>
            <a:prstGeom prst="roundRect">
              <a:avLst>
                <a:gd fmla="val 500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14300" sx="102000" rotWithShape="0" algn="ctr" dist="12700" sy="102000">
                <a:srgbClr val="595959">
                  <a:alpha val="35686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537028" y="1471525"/>
              <a:ext cx="246743" cy="246743"/>
            </a:xfrm>
            <a:prstGeom prst="ellipse">
              <a:avLst/>
            </a:prstGeom>
            <a:solidFill>
              <a:srgbClr val="F0D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537028" y="5339933"/>
              <a:ext cx="246743" cy="246743"/>
            </a:xfrm>
            <a:prstGeom prst="ellipse">
              <a:avLst/>
            </a:prstGeom>
            <a:solidFill>
              <a:srgbClr val="F0D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8526923" y="5339933"/>
              <a:ext cx="246743" cy="246743"/>
            </a:xfrm>
            <a:prstGeom prst="ellipse">
              <a:avLst/>
            </a:prstGeom>
            <a:solidFill>
              <a:srgbClr val="C7C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8526923" y="1471525"/>
              <a:ext cx="246743" cy="246743"/>
            </a:xfrm>
            <a:prstGeom prst="ellipse">
              <a:avLst/>
            </a:prstGeom>
            <a:solidFill>
              <a:srgbClr val="C7C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11"/>
          <p:cNvSpPr/>
          <p:nvPr/>
        </p:nvSpPr>
        <p:spPr>
          <a:xfrm>
            <a:off x="3495964" y="3824355"/>
            <a:ext cx="245533" cy="245533"/>
          </a:xfrm>
          <a:prstGeom prst="diamond">
            <a:avLst/>
          </a:prstGeom>
          <a:solidFill>
            <a:srgbClr val="F4B08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1"/>
          <p:cNvSpPr/>
          <p:nvPr/>
        </p:nvSpPr>
        <p:spPr>
          <a:xfrm>
            <a:off x="8113349" y="1181543"/>
            <a:ext cx="2300650" cy="629725"/>
          </a:xfrm>
          <a:prstGeom prst="roundRect">
            <a:avLst>
              <a:gd fmla="val 16667" name="adj"/>
            </a:avLst>
          </a:prstGeom>
          <a:solidFill>
            <a:srgbClr val="FBED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一張含有 食物 的圖片&#10;&#10;自動產生的描述" id="216" name="Google Shape;216;p11"/>
          <p:cNvPicPr preferRelativeResize="0"/>
          <p:nvPr/>
        </p:nvPicPr>
        <p:blipFill rotWithShape="1">
          <a:blip r:embed="rId3">
            <a:alphaModFix/>
          </a:blip>
          <a:srcRect b="787" l="0" r="0" t="0"/>
          <a:stretch/>
        </p:blipFill>
        <p:spPr>
          <a:xfrm>
            <a:off x="8839200" y="5475160"/>
            <a:ext cx="3352800" cy="186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3238" y="2467081"/>
            <a:ext cx="2734810" cy="1923838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218" name="Google Shape;218;p11"/>
          <p:cNvSpPr txBox="1"/>
          <p:nvPr/>
        </p:nvSpPr>
        <p:spPr>
          <a:xfrm>
            <a:off x="5288989" y="2467463"/>
            <a:ext cx="5219985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D6D8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Python爬蟲Javadoc得到10個Class的Excel表</a:t>
            </a:r>
            <a:endParaRPr b="1" sz="2400">
              <a:solidFill>
                <a:srgbClr val="7D6D8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D6D8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→匯入資料庫</a:t>
            </a:r>
            <a:endParaRPr b="1" sz="2400">
              <a:solidFill>
                <a:srgbClr val="7D6D8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7D6D8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D6D8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玩家可自行選擇想要練習的Class</a:t>
            </a: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4964457" y="2523885"/>
            <a:ext cx="245533" cy="245533"/>
          </a:xfrm>
          <a:prstGeom prst="diamond">
            <a:avLst/>
          </a:prstGeom>
          <a:solidFill>
            <a:srgbClr val="F4B08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1"/>
          <p:cNvSpPr/>
          <p:nvPr/>
        </p:nvSpPr>
        <p:spPr>
          <a:xfrm>
            <a:off x="4964457" y="4061501"/>
            <a:ext cx="245533" cy="245533"/>
          </a:xfrm>
          <a:prstGeom prst="diamond">
            <a:avLst/>
          </a:prstGeom>
          <a:solidFill>
            <a:srgbClr val="FFE6A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1"/>
          <p:cNvSpPr txBox="1"/>
          <p:nvPr/>
        </p:nvSpPr>
        <p:spPr>
          <a:xfrm>
            <a:off x="8113300" y="1264975"/>
            <a:ext cx="23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75278"/>
                </a:solidFill>
                <a:latin typeface="Arial"/>
                <a:ea typeface="Arial"/>
                <a:cs typeface="Arial"/>
                <a:sym typeface="Arial"/>
              </a:rPr>
              <a:t>MainPage 主介面</a:t>
            </a:r>
            <a:endParaRPr b="1" sz="2000">
              <a:solidFill>
                <a:srgbClr val="4752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-2534653" y="-452213"/>
            <a:ext cx="7900735" cy="7687203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2"/>
          <p:cNvSpPr txBox="1"/>
          <p:nvPr/>
        </p:nvSpPr>
        <p:spPr>
          <a:xfrm>
            <a:off x="1415714" y="1509276"/>
            <a:ext cx="5019074" cy="27740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400">
                <a:solidFill>
                  <a:srgbClr val="47527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PlayPage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TW" sz="5400">
                <a:solidFill>
                  <a:srgbClr val="47527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遊戲介面</a:t>
            </a:r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352838" y="4585394"/>
            <a:ext cx="4892754" cy="188698"/>
          </a:xfrm>
          <a:prstGeom prst="rect">
            <a:avLst/>
          </a:prstGeom>
          <a:solidFill>
            <a:srgbClr val="A7C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2"/>
          <p:cNvSpPr/>
          <p:nvPr/>
        </p:nvSpPr>
        <p:spPr>
          <a:xfrm>
            <a:off x="-1" y="604974"/>
            <a:ext cx="994611" cy="188698"/>
          </a:xfrm>
          <a:prstGeom prst="rect">
            <a:avLst/>
          </a:prstGeom>
          <a:solidFill>
            <a:srgbClr val="FBED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12"/>
          <p:cNvPicPr preferRelativeResize="0"/>
          <p:nvPr/>
        </p:nvPicPr>
        <p:blipFill rotWithShape="1">
          <a:blip r:embed="rId3">
            <a:alphaModFix/>
          </a:blip>
          <a:srcRect b="0" l="254" r="0" t="5609"/>
          <a:stretch/>
        </p:blipFill>
        <p:spPr>
          <a:xfrm>
            <a:off x="5634252" y="1657162"/>
            <a:ext cx="6295811" cy="35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13"/>
          <p:cNvGrpSpPr/>
          <p:nvPr/>
        </p:nvGrpSpPr>
        <p:grpSpPr>
          <a:xfrm>
            <a:off x="1777999" y="1181543"/>
            <a:ext cx="8636000" cy="4494913"/>
            <a:chOff x="254000" y="1261206"/>
            <a:chExt cx="8636000" cy="4494913"/>
          </a:xfrm>
        </p:grpSpPr>
        <p:sp>
          <p:nvSpPr>
            <p:cNvPr id="236" name="Google Shape;236;p13"/>
            <p:cNvSpPr/>
            <p:nvPr/>
          </p:nvSpPr>
          <p:spPr>
            <a:xfrm>
              <a:off x="254000" y="1261206"/>
              <a:ext cx="8636000" cy="4494913"/>
            </a:xfrm>
            <a:prstGeom prst="roundRect">
              <a:avLst>
                <a:gd fmla="val 500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14300" sx="102000" rotWithShape="0" algn="ctr" dist="12700" sy="102000">
                <a:srgbClr val="595959">
                  <a:alpha val="35686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537028" y="1471525"/>
              <a:ext cx="246743" cy="246743"/>
            </a:xfrm>
            <a:prstGeom prst="ellipse">
              <a:avLst/>
            </a:prstGeom>
            <a:solidFill>
              <a:srgbClr val="F0D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537028" y="5339933"/>
              <a:ext cx="246743" cy="246743"/>
            </a:xfrm>
            <a:prstGeom prst="ellipse">
              <a:avLst/>
            </a:prstGeom>
            <a:solidFill>
              <a:srgbClr val="F0D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8526923" y="5339933"/>
              <a:ext cx="246743" cy="246743"/>
            </a:xfrm>
            <a:prstGeom prst="ellipse">
              <a:avLst/>
            </a:prstGeom>
            <a:solidFill>
              <a:srgbClr val="C7C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8526923" y="1471525"/>
              <a:ext cx="246743" cy="246743"/>
            </a:xfrm>
            <a:prstGeom prst="ellipse">
              <a:avLst/>
            </a:prstGeom>
            <a:solidFill>
              <a:srgbClr val="C7C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13"/>
          <p:cNvSpPr/>
          <p:nvPr/>
        </p:nvSpPr>
        <p:spPr>
          <a:xfrm>
            <a:off x="8113349" y="1181543"/>
            <a:ext cx="2300650" cy="629725"/>
          </a:xfrm>
          <a:prstGeom prst="roundRect">
            <a:avLst>
              <a:gd fmla="val 16667" name="adj"/>
            </a:avLst>
          </a:prstGeom>
          <a:solidFill>
            <a:srgbClr val="FBED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8113350" y="1264975"/>
            <a:ext cx="25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75278"/>
                </a:solidFill>
                <a:latin typeface="Arial"/>
                <a:ea typeface="Arial"/>
                <a:cs typeface="Arial"/>
                <a:sym typeface="Arial"/>
              </a:rPr>
              <a:t>PlayPage 遊戲介面</a:t>
            </a:r>
            <a:endParaRPr/>
          </a:p>
        </p:txBody>
      </p:sp>
      <p:pic>
        <p:nvPicPr>
          <p:cNvPr descr="一張含有 食物 的圖片&#10;&#10;自動產生的描述" id="243" name="Google Shape;243;p13"/>
          <p:cNvPicPr preferRelativeResize="0"/>
          <p:nvPr/>
        </p:nvPicPr>
        <p:blipFill rotWithShape="1">
          <a:blip r:embed="rId3">
            <a:alphaModFix/>
          </a:blip>
          <a:srcRect b="787" l="0" r="0" t="0"/>
          <a:stretch/>
        </p:blipFill>
        <p:spPr>
          <a:xfrm>
            <a:off x="8839200" y="5475160"/>
            <a:ext cx="3352800" cy="186962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3"/>
          <p:cNvSpPr txBox="1"/>
          <p:nvPr/>
        </p:nvSpPr>
        <p:spPr>
          <a:xfrm>
            <a:off x="8459884" y="2045265"/>
            <a:ext cx="17618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D6D8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計時一分鐘</a:t>
            </a:r>
            <a:endParaRPr b="1" sz="2400">
              <a:solidFill>
                <a:srgbClr val="7D6D8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5" name="Google Shape;245;p13"/>
          <p:cNvPicPr preferRelativeResize="0"/>
          <p:nvPr/>
        </p:nvPicPr>
        <p:blipFill rotWithShape="1">
          <a:blip r:embed="rId4">
            <a:alphaModFix/>
          </a:blip>
          <a:srcRect b="78067" l="51564" r="0" t="4464"/>
          <a:stretch/>
        </p:blipFill>
        <p:spPr>
          <a:xfrm>
            <a:off x="4173531" y="2972430"/>
            <a:ext cx="3847255" cy="82530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3"/>
          <p:cNvSpPr txBox="1"/>
          <p:nvPr/>
        </p:nvSpPr>
        <p:spPr>
          <a:xfrm>
            <a:off x="3620952" y="4830608"/>
            <a:ext cx="642997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D6D8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每打對一組字，依照字數加分(每個字五分)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D6D8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若打錯，則不加分</a:t>
            </a:r>
            <a:endParaRPr/>
          </a:p>
        </p:txBody>
      </p:sp>
      <p:sp>
        <p:nvSpPr>
          <p:cNvPr id="247" name="Google Shape;247;p13"/>
          <p:cNvSpPr/>
          <p:nvPr/>
        </p:nvSpPr>
        <p:spPr>
          <a:xfrm>
            <a:off x="7445225" y="3092117"/>
            <a:ext cx="168130" cy="168130"/>
          </a:xfrm>
          <a:prstGeom prst="ellipse">
            <a:avLst/>
          </a:prstGeom>
          <a:solidFill>
            <a:srgbClr val="F4B08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3"/>
          <p:cNvSpPr/>
          <p:nvPr/>
        </p:nvSpPr>
        <p:spPr>
          <a:xfrm>
            <a:off x="5225162" y="3517929"/>
            <a:ext cx="168130" cy="168130"/>
          </a:xfrm>
          <a:prstGeom prst="ellipse">
            <a:avLst/>
          </a:prstGeom>
          <a:solidFill>
            <a:srgbClr val="FFE6A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13"/>
          <p:cNvCxnSpPr/>
          <p:nvPr/>
        </p:nvCxnSpPr>
        <p:spPr>
          <a:xfrm flipH="1">
            <a:off x="4560395" y="3662309"/>
            <a:ext cx="717345" cy="1117645"/>
          </a:xfrm>
          <a:prstGeom prst="straightConnector1">
            <a:avLst/>
          </a:prstGeom>
          <a:noFill/>
          <a:ln cap="flat" cmpd="sng" w="38100">
            <a:solidFill>
              <a:srgbClr val="FFE7A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0" name="Google Shape;250;p13"/>
          <p:cNvCxnSpPr/>
          <p:nvPr/>
        </p:nvCxnSpPr>
        <p:spPr>
          <a:xfrm flipH="1">
            <a:off x="7550320" y="2445375"/>
            <a:ext cx="909564" cy="708519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14"/>
          <p:cNvGrpSpPr/>
          <p:nvPr/>
        </p:nvGrpSpPr>
        <p:grpSpPr>
          <a:xfrm>
            <a:off x="1777999" y="1181543"/>
            <a:ext cx="8636000" cy="4494913"/>
            <a:chOff x="254000" y="1261206"/>
            <a:chExt cx="8636000" cy="4494913"/>
          </a:xfrm>
        </p:grpSpPr>
        <p:sp>
          <p:nvSpPr>
            <p:cNvPr id="256" name="Google Shape;256;p14"/>
            <p:cNvSpPr/>
            <p:nvPr/>
          </p:nvSpPr>
          <p:spPr>
            <a:xfrm>
              <a:off x="254000" y="1261206"/>
              <a:ext cx="8636000" cy="4494913"/>
            </a:xfrm>
            <a:prstGeom prst="roundRect">
              <a:avLst>
                <a:gd fmla="val 500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14300" sx="102000" rotWithShape="0" algn="ctr" dist="12700" sy="102000">
                <a:srgbClr val="595959">
                  <a:alpha val="35686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537028" y="1471525"/>
              <a:ext cx="246743" cy="246743"/>
            </a:xfrm>
            <a:prstGeom prst="ellipse">
              <a:avLst/>
            </a:prstGeom>
            <a:solidFill>
              <a:srgbClr val="F0D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37028" y="5339933"/>
              <a:ext cx="246743" cy="246743"/>
            </a:xfrm>
            <a:prstGeom prst="ellipse">
              <a:avLst/>
            </a:prstGeom>
            <a:solidFill>
              <a:srgbClr val="F0D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8526923" y="5339933"/>
              <a:ext cx="246743" cy="246743"/>
            </a:xfrm>
            <a:prstGeom prst="ellipse">
              <a:avLst/>
            </a:prstGeom>
            <a:solidFill>
              <a:srgbClr val="C7C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8526923" y="1471525"/>
              <a:ext cx="246743" cy="246743"/>
            </a:xfrm>
            <a:prstGeom prst="ellipse">
              <a:avLst/>
            </a:prstGeom>
            <a:solidFill>
              <a:srgbClr val="C7C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14"/>
          <p:cNvSpPr/>
          <p:nvPr/>
        </p:nvSpPr>
        <p:spPr>
          <a:xfrm>
            <a:off x="8113349" y="1181543"/>
            <a:ext cx="2300650" cy="629725"/>
          </a:xfrm>
          <a:prstGeom prst="roundRect">
            <a:avLst>
              <a:gd fmla="val 16667" name="adj"/>
            </a:avLst>
          </a:prstGeom>
          <a:solidFill>
            <a:srgbClr val="FBED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一張含有 食物 的圖片&#10;&#10;自動產生的描述" id="262" name="Google Shape;262;p14"/>
          <p:cNvPicPr preferRelativeResize="0"/>
          <p:nvPr/>
        </p:nvPicPr>
        <p:blipFill rotWithShape="1">
          <a:blip r:embed="rId3">
            <a:alphaModFix/>
          </a:blip>
          <a:srcRect b="787" l="0" r="0" t="0"/>
          <a:stretch/>
        </p:blipFill>
        <p:spPr>
          <a:xfrm>
            <a:off x="8839200" y="5475160"/>
            <a:ext cx="3352800" cy="186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4"/>
          <p:cNvPicPr preferRelativeResize="0"/>
          <p:nvPr/>
        </p:nvPicPr>
        <p:blipFill rotWithShape="1">
          <a:blip r:embed="rId4">
            <a:alphaModFix/>
          </a:blip>
          <a:srcRect b="27505" l="3744" r="4630" t="5608"/>
          <a:stretch/>
        </p:blipFill>
        <p:spPr>
          <a:xfrm>
            <a:off x="2787270" y="2049908"/>
            <a:ext cx="6617460" cy="287327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4"/>
          <p:cNvSpPr/>
          <p:nvPr/>
        </p:nvSpPr>
        <p:spPr>
          <a:xfrm>
            <a:off x="7315219" y="4581955"/>
            <a:ext cx="168130" cy="168130"/>
          </a:xfrm>
          <a:prstGeom prst="ellipse">
            <a:avLst/>
          </a:prstGeom>
          <a:solidFill>
            <a:srgbClr val="FFE6A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14"/>
          <p:cNvCxnSpPr>
            <a:stCxn id="264" idx="6"/>
            <a:endCxn id="266" idx="0"/>
          </p:cNvCxnSpPr>
          <p:nvPr/>
        </p:nvCxnSpPr>
        <p:spPr>
          <a:xfrm>
            <a:off x="7483349" y="4666020"/>
            <a:ext cx="1428600" cy="440100"/>
          </a:xfrm>
          <a:prstGeom prst="straightConnector1">
            <a:avLst/>
          </a:prstGeom>
          <a:noFill/>
          <a:ln cap="flat" cmpd="sng" w="38100">
            <a:solidFill>
              <a:srgbClr val="FFE7A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7" name="Google Shape;267;p14"/>
          <p:cNvSpPr/>
          <p:nvPr/>
        </p:nvSpPr>
        <p:spPr>
          <a:xfrm>
            <a:off x="5735178" y="2935339"/>
            <a:ext cx="168130" cy="168130"/>
          </a:xfrm>
          <a:prstGeom prst="ellipse">
            <a:avLst/>
          </a:prstGeom>
          <a:solidFill>
            <a:srgbClr val="F4B08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14"/>
          <p:cNvCxnSpPr/>
          <p:nvPr/>
        </p:nvCxnSpPr>
        <p:spPr>
          <a:xfrm>
            <a:off x="5177642" y="1884972"/>
            <a:ext cx="662631" cy="1147769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9" name="Google Shape;269;p14"/>
          <p:cNvSpPr txBox="1"/>
          <p:nvPr/>
        </p:nvSpPr>
        <p:spPr>
          <a:xfrm>
            <a:off x="2307769" y="1438239"/>
            <a:ext cx="5094453" cy="495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D6D8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題目(所選Class中的Method)</a:t>
            </a:r>
            <a:endParaRPr b="1" sz="2400">
              <a:solidFill>
                <a:srgbClr val="7D6D8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6" name="Google Shape;266;p14"/>
          <p:cNvSpPr txBox="1"/>
          <p:nvPr/>
        </p:nvSpPr>
        <p:spPr>
          <a:xfrm>
            <a:off x="7526341" y="5106001"/>
            <a:ext cx="2771324" cy="495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D6D8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玩家輸入字的地方</a:t>
            </a:r>
            <a:endParaRPr b="1" sz="2400">
              <a:solidFill>
                <a:srgbClr val="7D6D8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0" name="Google Shape;270;p14"/>
          <p:cNvSpPr txBox="1"/>
          <p:nvPr/>
        </p:nvSpPr>
        <p:spPr>
          <a:xfrm>
            <a:off x="8113350" y="1264975"/>
            <a:ext cx="25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75278"/>
                </a:solidFill>
                <a:latin typeface="Arial"/>
                <a:ea typeface="Arial"/>
                <a:cs typeface="Arial"/>
                <a:sym typeface="Arial"/>
              </a:rPr>
              <a:t>PlayPage 遊戲介面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15"/>
          <p:cNvGrpSpPr/>
          <p:nvPr/>
        </p:nvGrpSpPr>
        <p:grpSpPr>
          <a:xfrm>
            <a:off x="1777999" y="1181543"/>
            <a:ext cx="8636000" cy="4494913"/>
            <a:chOff x="254000" y="1261206"/>
            <a:chExt cx="8636000" cy="4494913"/>
          </a:xfrm>
        </p:grpSpPr>
        <p:sp>
          <p:nvSpPr>
            <p:cNvPr id="276" name="Google Shape;276;p15"/>
            <p:cNvSpPr/>
            <p:nvPr/>
          </p:nvSpPr>
          <p:spPr>
            <a:xfrm>
              <a:off x="254000" y="1261206"/>
              <a:ext cx="8636000" cy="4494913"/>
            </a:xfrm>
            <a:prstGeom prst="roundRect">
              <a:avLst>
                <a:gd fmla="val 500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14300" sx="102000" rotWithShape="0" algn="ctr" dist="12700" sy="102000">
                <a:srgbClr val="595959">
                  <a:alpha val="35686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537028" y="1471525"/>
              <a:ext cx="246743" cy="246743"/>
            </a:xfrm>
            <a:prstGeom prst="ellipse">
              <a:avLst/>
            </a:prstGeom>
            <a:solidFill>
              <a:srgbClr val="F0D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537028" y="5339933"/>
              <a:ext cx="246743" cy="246743"/>
            </a:xfrm>
            <a:prstGeom prst="ellipse">
              <a:avLst/>
            </a:prstGeom>
            <a:solidFill>
              <a:srgbClr val="F0D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8526923" y="5339933"/>
              <a:ext cx="246743" cy="246743"/>
            </a:xfrm>
            <a:prstGeom prst="ellipse">
              <a:avLst/>
            </a:prstGeom>
            <a:solidFill>
              <a:srgbClr val="C7C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8526923" y="1471525"/>
              <a:ext cx="246743" cy="246743"/>
            </a:xfrm>
            <a:prstGeom prst="ellipse">
              <a:avLst/>
            </a:prstGeom>
            <a:solidFill>
              <a:srgbClr val="C7C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" name="Google Shape;281;p15"/>
          <p:cNvSpPr/>
          <p:nvPr/>
        </p:nvSpPr>
        <p:spPr>
          <a:xfrm>
            <a:off x="8113349" y="1181543"/>
            <a:ext cx="2300650" cy="629725"/>
          </a:xfrm>
          <a:prstGeom prst="roundRect">
            <a:avLst>
              <a:gd fmla="val 16667" name="adj"/>
            </a:avLst>
          </a:prstGeom>
          <a:solidFill>
            <a:srgbClr val="FBED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一張含有 食物 的圖片&#10;&#10;自動產生的描述" id="282" name="Google Shape;282;p15"/>
          <p:cNvPicPr preferRelativeResize="0"/>
          <p:nvPr/>
        </p:nvPicPr>
        <p:blipFill rotWithShape="1">
          <a:blip r:embed="rId3">
            <a:alphaModFix/>
          </a:blip>
          <a:srcRect b="787" l="0" r="0" t="0"/>
          <a:stretch/>
        </p:blipFill>
        <p:spPr>
          <a:xfrm>
            <a:off x="8839200" y="5475160"/>
            <a:ext cx="3352800" cy="186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5"/>
          <p:cNvPicPr preferRelativeResize="0"/>
          <p:nvPr/>
        </p:nvPicPr>
        <p:blipFill rotWithShape="1">
          <a:blip r:embed="rId4">
            <a:alphaModFix/>
          </a:blip>
          <a:srcRect b="28658" l="6159" r="5091" t="5022"/>
          <a:stretch/>
        </p:blipFill>
        <p:spPr>
          <a:xfrm>
            <a:off x="2787270" y="2049207"/>
            <a:ext cx="6617460" cy="295051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5"/>
          <p:cNvSpPr/>
          <p:nvPr/>
        </p:nvSpPr>
        <p:spPr>
          <a:xfrm>
            <a:off x="7350844" y="4688837"/>
            <a:ext cx="168130" cy="168130"/>
          </a:xfrm>
          <a:prstGeom prst="ellipse">
            <a:avLst/>
          </a:prstGeom>
          <a:solidFill>
            <a:srgbClr val="FFE6A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15"/>
          <p:cNvCxnSpPr>
            <a:stCxn id="284" idx="6"/>
          </p:cNvCxnSpPr>
          <p:nvPr/>
        </p:nvCxnSpPr>
        <p:spPr>
          <a:xfrm>
            <a:off x="7518974" y="4772902"/>
            <a:ext cx="1161900" cy="226800"/>
          </a:xfrm>
          <a:prstGeom prst="straightConnector1">
            <a:avLst/>
          </a:prstGeom>
          <a:noFill/>
          <a:ln cap="flat" cmpd="sng" w="38100">
            <a:solidFill>
              <a:srgbClr val="FFE7A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6" name="Google Shape;286;p15"/>
          <p:cNvSpPr txBox="1"/>
          <p:nvPr/>
        </p:nvSpPr>
        <p:spPr>
          <a:xfrm>
            <a:off x="7002317" y="4892770"/>
            <a:ext cx="3352800" cy="93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D6D8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輸入完按下enter，</a:t>
            </a:r>
            <a:endParaRPr b="1" sz="2400">
              <a:solidFill>
                <a:srgbClr val="7D6D8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D6D8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電腦判斷是否輸入正確</a:t>
            </a:r>
            <a:endParaRPr/>
          </a:p>
        </p:txBody>
      </p:sp>
      <p:sp>
        <p:nvSpPr>
          <p:cNvPr id="287" name="Google Shape;287;p15"/>
          <p:cNvSpPr/>
          <p:nvPr/>
        </p:nvSpPr>
        <p:spPr>
          <a:xfrm>
            <a:off x="4646232" y="4394903"/>
            <a:ext cx="845650" cy="755997"/>
          </a:xfrm>
          <a:prstGeom prst="ellipse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5"/>
          <p:cNvSpPr txBox="1"/>
          <p:nvPr/>
        </p:nvSpPr>
        <p:spPr>
          <a:xfrm>
            <a:off x="8113350" y="1264975"/>
            <a:ext cx="25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75278"/>
                </a:solidFill>
                <a:latin typeface="Arial"/>
                <a:ea typeface="Arial"/>
                <a:cs typeface="Arial"/>
                <a:sym typeface="Arial"/>
              </a:rPr>
              <a:t>PlayPage 遊戲介面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16"/>
          <p:cNvGrpSpPr/>
          <p:nvPr/>
        </p:nvGrpSpPr>
        <p:grpSpPr>
          <a:xfrm>
            <a:off x="1777999" y="1181543"/>
            <a:ext cx="8636000" cy="4494913"/>
            <a:chOff x="254000" y="1261206"/>
            <a:chExt cx="8636000" cy="4494913"/>
          </a:xfrm>
        </p:grpSpPr>
        <p:sp>
          <p:nvSpPr>
            <p:cNvPr id="294" name="Google Shape;294;p16"/>
            <p:cNvSpPr/>
            <p:nvPr/>
          </p:nvSpPr>
          <p:spPr>
            <a:xfrm>
              <a:off x="254000" y="1261206"/>
              <a:ext cx="8636000" cy="4494913"/>
            </a:xfrm>
            <a:prstGeom prst="roundRect">
              <a:avLst>
                <a:gd fmla="val 500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14300" sx="102000" rotWithShape="0" algn="ctr" dist="12700" sy="102000">
                <a:srgbClr val="595959">
                  <a:alpha val="35686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537028" y="1471525"/>
              <a:ext cx="246743" cy="246743"/>
            </a:xfrm>
            <a:prstGeom prst="ellipse">
              <a:avLst/>
            </a:prstGeom>
            <a:solidFill>
              <a:srgbClr val="F0D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537028" y="5339933"/>
              <a:ext cx="246743" cy="246743"/>
            </a:xfrm>
            <a:prstGeom prst="ellipse">
              <a:avLst/>
            </a:prstGeom>
            <a:solidFill>
              <a:srgbClr val="F0D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8526923" y="5339933"/>
              <a:ext cx="246743" cy="246743"/>
            </a:xfrm>
            <a:prstGeom prst="ellipse">
              <a:avLst/>
            </a:prstGeom>
            <a:solidFill>
              <a:srgbClr val="C7C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8526923" y="1471525"/>
              <a:ext cx="246743" cy="246743"/>
            </a:xfrm>
            <a:prstGeom prst="ellipse">
              <a:avLst/>
            </a:prstGeom>
            <a:solidFill>
              <a:srgbClr val="C7C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16"/>
          <p:cNvSpPr/>
          <p:nvPr/>
        </p:nvSpPr>
        <p:spPr>
          <a:xfrm>
            <a:off x="8113349" y="1181543"/>
            <a:ext cx="2300650" cy="629725"/>
          </a:xfrm>
          <a:prstGeom prst="roundRect">
            <a:avLst>
              <a:gd fmla="val 16667" name="adj"/>
            </a:avLst>
          </a:prstGeom>
          <a:solidFill>
            <a:srgbClr val="FBED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一張含有 食物 的圖片&#10;&#10;自動產生的描述" id="300" name="Google Shape;300;p16"/>
          <p:cNvPicPr preferRelativeResize="0"/>
          <p:nvPr/>
        </p:nvPicPr>
        <p:blipFill rotWithShape="1">
          <a:blip r:embed="rId3">
            <a:alphaModFix/>
          </a:blip>
          <a:srcRect b="787" l="0" r="0" t="0"/>
          <a:stretch/>
        </p:blipFill>
        <p:spPr>
          <a:xfrm>
            <a:off x="8839200" y="5475160"/>
            <a:ext cx="3352800" cy="186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6"/>
          <p:cNvPicPr preferRelativeResize="0"/>
          <p:nvPr/>
        </p:nvPicPr>
        <p:blipFill rotWithShape="1">
          <a:blip r:embed="rId4">
            <a:alphaModFix/>
          </a:blip>
          <a:srcRect b="29178" l="6443" r="5433" t="0"/>
          <a:stretch/>
        </p:blipFill>
        <p:spPr>
          <a:xfrm>
            <a:off x="2841054" y="2082206"/>
            <a:ext cx="6563676" cy="297951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6"/>
          <p:cNvSpPr txBox="1"/>
          <p:nvPr/>
        </p:nvSpPr>
        <p:spPr>
          <a:xfrm>
            <a:off x="2307770" y="1442032"/>
            <a:ext cx="4553529" cy="562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D6D8D"/>
              </a:buClr>
              <a:buSzPts val="2800"/>
              <a:buFont typeface="Noto Sans Symbols"/>
              <a:buChar char="✔"/>
            </a:pPr>
            <a:r>
              <a:rPr b="1" lang="zh-TW" sz="2800">
                <a:solidFill>
                  <a:srgbClr val="7D6D8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正確→加分&amp;跳下一題</a:t>
            </a:r>
            <a:endParaRPr/>
          </a:p>
        </p:txBody>
      </p:sp>
      <p:sp>
        <p:nvSpPr>
          <p:cNvPr id="303" name="Google Shape;303;p16"/>
          <p:cNvSpPr/>
          <p:nvPr/>
        </p:nvSpPr>
        <p:spPr>
          <a:xfrm>
            <a:off x="7305827" y="2082206"/>
            <a:ext cx="845650" cy="755997"/>
          </a:xfrm>
          <a:prstGeom prst="ellipse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6"/>
          <p:cNvSpPr/>
          <p:nvPr/>
        </p:nvSpPr>
        <p:spPr>
          <a:xfrm>
            <a:off x="5783807" y="2815967"/>
            <a:ext cx="845650" cy="755997"/>
          </a:xfrm>
          <a:prstGeom prst="ellipse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6"/>
          <p:cNvSpPr/>
          <p:nvPr/>
        </p:nvSpPr>
        <p:spPr>
          <a:xfrm>
            <a:off x="6529449" y="3649548"/>
            <a:ext cx="1094509" cy="978473"/>
          </a:xfrm>
          <a:prstGeom prst="ellipse">
            <a:avLst/>
          </a:prstGeom>
          <a:noFill/>
          <a:ln cap="flat" cmpd="sng" w="38100">
            <a:solidFill>
              <a:srgbClr val="FFE7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6"/>
          <p:cNvSpPr txBox="1"/>
          <p:nvPr/>
        </p:nvSpPr>
        <p:spPr>
          <a:xfrm>
            <a:off x="8113350" y="1264975"/>
            <a:ext cx="25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75278"/>
                </a:solidFill>
                <a:latin typeface="Arial"/>
                <a:ea typeface="Arial"/>
                <a:cs typeface="Arial"/>
                <a:sym typeface="Arial"/>
              </a:rPr>
              <a:t>PlayPage 遊戲介面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17"/>
          <p:cNvGrpSpPr/>
          <p:nvPr/>
        </p:nvGrpSpPr>
        <p:grpSpPr>
          <a:xfrm>
            <a:off x="1777999" y="1181543"/>
            <a:ext cx="8636000" cy="4494913"/>
            <a:chOff x="254000" y="1261206"/>
            <a:chExt cx="8636000" cy="4494913"/>
          </a:xfrm>
        </p:grpSpPr>
        <p:sp>
          <p:nvSpPr>
            <p:cNvPr id="312" name="Google Shape;312;p17"/>
            <p:cNvSpPr/>
            <p:nvPr/>
          </p:nvSpPr>
          <p:spPr>
            <a:xfrm>
              <a:off x="254000" y="1261206"/>
              <a:ext cx="8636000" cy="4494913"/>
            </a:xfrm>
            <a:prstGeom prst="roundRect">
              <a:avLst>
                <a:gd fmla="val 500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14300" sx="102000" rotWithShape="0" algn="ctr" dist="12700" sy="102000">
                <a:srgbClr val="595959">
                  <a:alpha val="35686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537028" y="1471525"/>
              <a:ext cx="246743" cy="246743"/>
            </a:xfrm>
            <a:prstGeom prst="ellipse">
              <a:avLst/>
            </a:prstGeom>
            <a:solidFill>
              <a:srgbClr val="F0D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537028" y="5339933"/>
              <a:ext cx="246743" cy="246743"/>
            </a:xfrm>
            <a:prstGeom prst="ellipse">
              <a:avLst/>
            </a:prstGeom>
            <a:solidFill>
              <a:srgbClr val="F0D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8526923" y="5339933"/>
              <a:ext cx="246743" cy="246743"/>
            </a:xfrm>
            <a:prstGeom prst="ellipse">
              <a:avLst/>
            </a:prstGeom>
            <a:solidFill>
              <a:srgbClr val="C7C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8526923" y="1471525"/>
              <a:ext cx="246743" cy="246743"/>
            </a:xfrm>
            <a:prstGeom prst="ellipse">
              <a:avLst/>
            </a:prstGeom>
            <a:solidFill>
              <a:srgbClr val="C7C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17"/>
          <p:cNvSpPr/>
          <p:nvPr/>
        </p:nvSpPr>
        <p:spPr>
          <a:xfrm>
            <a:off x="8113349" y="1181543"/>
            <a:ext cx="2300650" cy="629725"/>
          </a:xfrm>
          <a:prstGeom prst="roundRect">
            <a:avLst>
              <a:gd fmla="val 16667" name="adj"/>
            </a:avLst>
          </a:prstGeom>
          <a:solidFill>
            <a:srgbClr val="FBED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一張含有 食物 的圖片&#10;&#10;自動產生的描述" id="318" name="Google Shape;318;p17"/>
          <p:cNvPicPr preferRelativeResize="0"/>
          <p:nvPr/>
        </p:nvPicPr>
        <p:blipFill rotWithShape="1">
          <a:blip r:embed="rId3">
            <a:alphaModFix/>
          </a:blip>
          <a:srcRect b="787" l="0" r="0" t="0"/>
          <a:stretch/>
        </p:blipFill>
        <p:spPr>
          <a:xfrm>
            <a:off x="8839200" y="5475160"/>
            <a:ext cx="3352800" cy="186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7"/>
          <p:cNvPicPr preferRelativeResize="0"/>
          <p:nvPr/>
        </p:nvPicPr>
        <p:blipFill rotWithShape="1">
          <a:blip r:embed="rId4">
            <a:alphaModFix/>
          </a:blip>
          <a:srcRect b="29461" l="4381" r="5394" t="5587"/>
          <a:stretch/>
        </p:blipFill>
        <p:spPr>
          <a:xfrm>
            <a:off x="2814869" y="2220687"/>
            <a:ext cx="6589861" cy="282604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7"/>
          <p:cNvSpPr txBox="1"/>
          <p:nvPr/>
        </p:nvSpPr>
        <p:spPr>
          <a:xfrm>
            <a:off x="2307770" y="1442032"/>
            <a:ext cx="5304313" cy="562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7D6D8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×不正確</a:t>
            </a:r>
            <a:endParaRPr/>
          </a:p>
        </p:txBody>
      </p:sp>
      <p:sp>
        <p:nvSpPr>
          <p:cNvPr id="321" name="Google Shape;321;p17"/>
          <p:cNvSpPr/>
          <p:nvPr/>
        </p:nvSpPr>
        <p:spPr>
          <a:xfrm>
            <a:off x="4727835" y="4504273"/>
            <a:ext cx="845650" cy="755997"/>
          </a:xfrm>
          <a:prstGeom prst="ellipse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7"/>
          <p:cNvSpPr txBox="1"/>
          <p:nvPr/>
        </p:nvSpPr>
        <p:spPr>
          <a:xfrm>
            <a:off x="8113350" y="1264975"/>
            <a:ext cx="25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75278"/>
                </a:solidFill>
                <a:latin typeface="Arial"/>
                <a:ea typeface="Arial"/>
                <a:cs typeface="Arial"/>
                <a:sym typeface="Arial"/>
              </a:rPr>
              <a:t>PlayPage 遊戲介面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18"/>
          <p:cNvGrpSpPr/>
          <p:nvPr/>
        </p:nvGrpSpPr>
        <p:grpSpPr>
          <a:xfrm>
            <a:off x="1777999" y="1181543"/>
            <a:ext cx="8636000" cy="4494913"/>
            <a:chOff x="254000" y="1261206"/>
            <a:chExt cx="8636000" cy="4494913"/>
          </a:xfrm>
        </p:grpSpPr>
        <p:sp>
          <p:nvSpPr>
            <p:cNvPr id="328" name="Google Shape;328;p18"/>
            <p:cNvSpPr/>
            <p:nvPr/>
          </p:nvSpPr>
          <p:spPr>
            <a:xfrm>
              <a:off x="254000" y="1261206"/>
              <a:ext cx="8636000" cy="4494913"/>
            </a:xfrm>
            <a:prstGeom prst="roundRect">
              <a:avLst>
                <a:gd fmla="val 500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14300" sx="102000" rotWithShape="0" algn="ctr" dist="12700" sy="102000">
                <a:srgbClr val="595959">
                  <a:alpha val="35686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537028" y="1471525"/>
              <a:ext cx="246743" cy="246743"/>
            </a:xfrm>
            <a:prstGeom prst="ellipse">
              <a:avLst/>
            </a:prstGeom>
            <a:solidFill>
              <a:srgbClr val="F0D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537028" y="5339933"/>
              <a:ext cx="246743" cy="246743"/>
            </a:xfrm>
            <a:prstGeom prst="ellipse">
              <a:avLst/>
            </a:prstGeom>
            <a:solidFill>
              <a:srgbClr val="F0D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8526923" y="5339933"/>
              <a:ext cx="246743" cy="246743"/>
            </a:xfrm>
            <a:prstGeom prst="ellipse">
              <a:avLst/>
            </a:prstGeom>
            <a:solidFill>
              <a:srgbClr val="C7C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8526923" y="1471525"/>
              <a:ext cx="246743" cy="246743"/>
            </a:xfrm>
            <a:prstGeom prst="ellipse">
              <a:avLst/>
            </a:prstGeom>
            <a:solidFill>
              <a:srgbClr val="C7C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18"/>
          <p:cNvSpPr/>
          <p:nvPr/>
        </p:nvSpPr>
        <p:spPr>
          <a:xfrm>
            <a:off x="8113349" y="1181543"/>
            <a:ext cx="2300650" cy="629725"/>
          </a:xfrm>
          <a:prstGeom prst="roundRect">
            <a:avLst>
              <a:gd fmla="val 16667" name="adj"/>
            </a:avLst>
          </a:prstGeom>
          <a:solidFill>
            <a:srgbClr val="FBED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一張含有 食物 的圖片&#10;&#10;自動產生的描述" id="334" name="Google Shape;334;p18"/>
          <p:cNvPicPr preferRelativeResize="0"/>
          <p:nvPr/>
        </p:nvPicPr>
        <p:blipFill rotWithShape="1">
          <a:blip r:embed="rId3">
            <a:alphaModFix/>
          </a:blip>
          <a:srcRect b="787" l="0" r="0" t="0"/>
          <a:stretch/>
        </p:blipFill>
        <p:spPr>
          <a:xfrm>
            <a:off x="8839200" y="5475160"/>
            <a:ext cx="3352800" cy="186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8"/>
          <p:cNvPicPr preferRelativeResize="0"/>
          <p:nvPr/>
        </p:nvPicPr>
        <p:blipFill rotWithShape="1">
          <a:blip r:embed="rId4">
            <a:alphaModFix/>
          </a:blip>
          <a:srcRect b="28878" l="3479" r="5289" t="0"/>
          <a:stretch/>
        </p:blipFill>
        <p:spPr>
          <a:xfrm>
            <a:off x="2707726" y="2158319"/>
            <a:ext cx="6697004" cy="294781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8"/>
          <p:cNvSpPr/>
          <p:nvPr/>
        </p:nvSpPr>
        <p:spPr>
          <a:xfrm>
            <a:off x="2307770" y="1646885"/>
            <a:ext cx="45513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7D6D8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原題變紅字&amp;清空TextField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7305827" y="2082206"/>
            <a:ext cx="845650" cy="755997"/>
          </a:xfrm>
          <a:prstGeom prst="ellipse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5783807" y="2815967"/>
            <a:ext cx="845650" cy="755997"/>
          </a:xfrm>
          <a:prstGeom prst="ellipse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5112123" y="3714267"/>
            <a:ext cx="1094509" cy="978473"/>
          </a:xfrm>
          <a:prstGeom prst="ellipse">
            <a:avLst/>
          </a:prstGeom>
          <a:noFill/>
          <a:ln cap="flat" cmpd="sng" w="38100">
            <a:solidFill>
              <a:srgbClr val="FFE7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8113350" y="1264975"/>
            <a:ext cx="25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75278"/>
                </a:solidFill>
                <a:latin typeface="Arial"/>
                <a:ea typeface="Arial"/>
                <a:cs typeface="Arial"/>
                <a:sym typeface="Arial"/>
              </a:rPr>
              <a:t>PlayPage 遊戲介面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"/>
          <p:cNvSpPr/>
          <p:nvPr/>
        </p:nvSpPr>
        <p:spPr>
          <a:xfrm>
            <a:off x="-2534653" y="-452213"/>
            <a:ext cx="7900735" cy="7687203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9"/>
          <p:cNvSpPr txBox="1"/>
          <p:nvPr/>
        </p:nvSpPr>
        <p:spPr>
          <a:xfrm>
            <a:off x="878504" y="1509276"/>
            <a:ext cx="5019074" cy="27740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400">
                <a:solidFill>
                  <a:srgbClr val="47527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EndPage</a:t>
            </a:r>
            <a:endParaRPr b="1" sz="5400">
              <a:solidFill>
                <a:srgbClr val="47527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TW" sz="5400">
                <a:solidFill>
                  <a:srgbClr val="47527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遊戲結束介面</a:t>
            </a:r>
            <a:endParaRPr/>
          </a:p>
        </p:txBody>
      </p:sp>
      <p:sp>
        <p:nvSpPr>
          <p:cNvPr id="347" name="Google Shape;347;p19"/>
          <p:cNvSpPr/>
          <p:nvPr/>
        </p:nvSpPr>
        <p:spPr>
          <a:xfrm>
            <a:off x="-352838" y="4585394"/>
            <a:ext cx="4892754" cy="188698"/>
          </a:xfrm>
          <a:prstGeom prst="rect">
            <a:avLst/>
          </a:prstGeom>
          <a:solidFill>
            <a:srgbClr val="A7C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9"/>
          <p:cNvSpPr/>
          <p:nvPr/>
        </p:nvSpPr>
        <p:spPr>
          <a:xfrm>
            <a:off x="-1" y="604974"/>
            <a:ext cx="994611" cy="188698"/>
          </a:xfrm>
          <a:prstGeom prst="rect">
            <a:avLst/>
          </a:prstGeom>
          <a:solidFill>
            <a:srgbClr val="FBED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19"/>
          <p:cNvPicPr preferRelativeResize="0"/>
          <p:nvPr/>
        </p:nvPicPr>
        <p:blipFill rotWithShape="1">
          <a:blip r:embed="rId3">
            <a:alphaModFix/>
          </a:blip>
          <a:srcRect b="554" l="283" r="580" t="8022"/>
          <a:stretch/>
        </p:blipFill>
        <p:spPr>
          <a:xfrm>
            <a:off x="5634252" y="1690749"/>
            <a:ext cx="6301242" cy="35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/>
          <p:nvPr/>
        </p:nvSpPr>
        <p:spPr>
          <a:xfrm>
            <a:off x="2921869" y="2006606"/>
            <a:ext cx="203132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目錄</a:t>
            </a:r>
            <a:endParaRPr b="1" sz="7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"/>
          <p:cNvSpPr txBox="1"/>
          <p:nvPr/>
        </p:nvSpPr>
        <p:spPr>
          <a:xfrm>
            <a:off x="7410136" y="1704055"/>
            <a:ext cx="26981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3C4B5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需求分析與簡介</a:t>
            </a:r>
            <a:endParaRPr b="1" sz="2800">
              <a:solidFill>
                <a:srgbClr val="3C4B5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"/>
          <p:cNvSpPr txBox="1"/>
          <p:nvPr/>
        </p:nvSpPr>
        <p:spPr>
          <a:xfrm>
            <a:off x="2062151" y="1355250"/>
            <a:ext cx="287418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Contents</a:t>
            </a:r>
            <a:endParaRPr b="1" sz="4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1" name="Google Shape;51;p2"/>
          <p:cNvGrpSpPr/>
          <p:nvPr/>
        </p:nvGrpSpPr>
        <p:grpSpPr>
          <a:xfrm>
            <a:off x="6528664" y="1618363"/>
            <a:ext cx="714896" cy="842464"/>
            <a:chOff x="6528664" y="1618363"/>
            <a:chExt cx="714896" cy="842464"/>
          </a:xfrm>
        </p:grpSpPr>
        <p:sp>
          <p:nvSpPr>
            <p:cNvPr id="52" name="Google Shape;52;p2"/>
            <p:cNvSpPr/>
            <p:nvPr/>
          </p:nvSpPr>
          <p:spPr>
            <a:xfrm>
              <a:off x="6528664" y="1618363"/>
              <a:ext cx="714896" cy="842464"/>
            </a:xfrm>
            <a:custGeom>
              <a:rect b="b" l="l" r="r" t="t"/>
              <a:pathLst>
                <a:path extrusionOk="0" h="21600" w="2160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3" name="Google Shape;53;p2"/>
            <p:cNvSpPr txBox="1"/>
            <p:nvPr/>
          </p:nvSpPr>
          <p:spPr>
            <a:xfrm>
              <a:off x="6722231" y="1808762"/>
              <a:ext cx="3674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4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endParaRPr b="1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4" name="Google Shape;54;p2"/>
          <p:cNvGrpSpPr/>
          <p:nvPr/>
        </p:nvGrpSpPr>
        <p:grpSpPr>
          <a:xfrm>
            <a:off x="-7636560" y="4658289"/>
            <a:ext cx="14520717" cy="15082684"/>
            <a:chOff x="0" y="0"/>
            <a:chExt cx="1232383" cy="1280080"/>
          </a:xfrm>
        </p:grpSpPr>
        <p:sp>
          <p:nvSpPr>
            <p:cNvPr id="55" name="Google Shape;55;p2"/>
            <p:cNvSpPr/>
            <p:nvPr/>
          </p:nvSpPr>
          <p:spPr>
            <a:xfrm>
              <a:off x="63500" y="431806"/>
              <a:ext cx="1168883" cy="848274"/>
            </a:xfrm>
            <a:custGeom>
              <a:rect b="b" l="l" r="r" t="t"/>
              <a:pathLst>
                <a:path extrusionOk="0" h="20335" w="20569">
                  <a:moveTo>
                    <a:pt x="13379" y="9888"/>
                  </a:moveTo>
                  <a:cubicBezTo>
                    <a:pt x="16156" y="7987"/>
                    <a:pt x="19260" y="4290"/>
                    <a:pt x="20047" y="0"/>
                  </a:cubicBezTo>
                  <a:cubicBezTo>
                    <a:pt x="21600" y="7245"/>
                    <a:pt x="19676" y="14890"/>
                    <a:pt x="14434" y="18706"/>
                  </a:cubicBezTo>
                  <a:cubicBezTo>
                    <a:pt x="10460" y="21600"/>
                    <a:pt x="5646" y="20542"/>
                    <a:pt x="2448" y="16290"/>
                  </a:cubicBezTo>
                  <a:cubicBezTo>
                    <a:pt x="1349" y="14829"/>
                    <a:pt x="841" y="13153"/>
                    <a:pt x="0" y="11506"/>
                  </a:cubicBezTo>
                  <a:cubicBezTo>
                    <a:pt x="415" y="12319"/>
                    <a:pt x="2222" y="12745"/>
                    <a:pt x="2888" y="12873"/>
                  </a:cubicBezTo>
                  <a:cubicBezTo>
                    <a:pt x="4049" y="13097"/>
                    <a:pt x="5240" y="12941"/>
                    <a:pt x="6395" y="12727"/>
                  </a:cubicBezTo>
                  <a:cubicBezTo>
                    <a:pt x="8821" y="12276"/>
                    <a:pt x="11185" y="11390"/>
                    <a:pt x="13379" y="9888"/>
                  </a:cubicBezTo>
                  <a:close/>
                </a:path>
              </a:pathLst>
            </a:custGeom>
            <a:solidFill>
              <a:srgbClr val="E7E4EA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0" y="6"/>
              <a:ext cx="1229464" cy="1277756"/>
            </a:xfrm>
            <a:custGeom>
              <a:rect b="b" l="l" r="r" t="t"/>
              <a:pathLst>
                <a:path extrusionOk="0" h="17624" w="19314">
                  <a:moveTo>
                    <a:pt x="18089" y="13212"/>
                  </a:moveTo>
                  <a:cubicBezTo>
                    <a:pt x="20793" y="8665"/>
                    <a:pt x="19051" y="1688"/>
                    <a:pt x="12580" y="249"/>
                  </a:cubicBezTo>
                  <a:cubicBezTo>
                    <a:pt x="5779" y="-1264"/>
                    <a:pt x="-807" y="4397"/>
                    <a:pt x="81" y="10133"/>
                  </a:cubicBezTo>
                  <a:cubicBezTo>
                    <a:pt x="1215" y="17455"/>
                    <a:pt x="11799" y="20336"/>
                    <a:pt x="17105" y="14539"/>
                  </a:cubicBezTo>
                  <a:cubicBezTo>
                    <a:pt x="17481" y="14129"/>
                    <a:pt x="17809" y="13683"/>
                    <a:pt x="18089" y="13212"/>
                  </a:cubicBezTo>
                  <a:close/>
                </a:path>
              </a:pathLst>
            </a:custGeom>
            <a:noFill/>
            <a:ln cap="flat" cmpd="sng" w="762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57;p2"/>
            <p:cNvCxnSpPr/>
            <p:nvPr/>
          </p:nvCxnSpPr>
          <p:spPr>
            <a:xfrm rot="10800000">
              <a:off x="598375" y="0"/>
              <a:ext cx="12664" cy="1275141"/>
            </a:xfrm>
            <a:prstGeom prst="straightConnector1">
              <a:avLst/>
            </a:pr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58" name="Google Shape;58;p2"/>
            <p:cNvSpPr/>
            <p:nvPr/>
          </p:nvSpPr>
          <p:spPr>
            <a:xfrm>
              <a:off x="228599" y="6"/>
              <a:ext cx="761433" cy="1264264"/>
            </a:xfrm>
            <a:custGeom>
              <a:rect b="b" l="l" r="r" t="t"/>
              <a:pathLst>
                <a:path extrusionOk="0" h="18273" w="20347">
                  <a:moveTo>
                    <a:pt x="12391" y="18096"/>
                  </a:moveTo>
                  <a:cubicBezTo>
                    <a:pt x="20299" y="16704"/>
                    <a:pt x="20971" y="9754"/>
                    <a:pt x="20010" y="6028"/>
                  </a:cubicBezTo>
                  <a:cubicBezTo>
                    <a:pt x="19534" y="4185"/>
                    <a:pt x="18487" y="1426"/>
                    <a:pt x="14982" y="544"/>
                  </a:cubicBezTo>
                  <a:cubicBezTo>
                    <a:pt x="3960" y="-2230"/>
                    <a:pt x="-629" y="6301"/>
                    <a:pt x="69" y="10363"/>
                  </a:cubicBezTo>
                  <a:cubicBezTo>
                    <a:pt x="598" y="13437"/>
                    <a:pt x="5155" y="19370"/>
                    <a:pt x="12391" y="18096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0800" y="381006"/>
              <a:ext cx="1143000" cy="53669"/>
            </a:xfrm>
            <a:custGeom>
              <a:rect b="b" l="l" r="r" t="t"/>
              <a:pathLst>
                <a:path extrusionOk="0" h="17084" w="21600">
                  <a:moveTo>
                    <a:pt x="0" y="10975"/>
                  </a:moveTo>
                  <a:cubicBezTo>
                    <a:pt x="5633" y="-4190"/>
                    <a:pt x="11507" y="-2443"/>
                    <a:pt x="17154" y="8930"/>
                  </a:cubicBezTo>
                  <a:cubicBezTo>
                    <a:pt x="18363" y="11362"/>
                    <a:pt x="19610" y="11211"/>
                    <a:pt x="20810" y="14623"/>
                  </a:cubicBezTo>
                  <a:cubicBezTo>
                    <a:pt x="21087" y="15412"/>
                    <a:pt x="21308" y="17410"/>
                    <a:pt x="21600" y="17039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8100" y="825506"/>
              <a:ext cx="1163030" cy="32301"/>
            </a:xfrm>
            <a:custGeom>
              <a:rect b="b" l="l" r="r" t="t"/>
              <a:pathLst>
                <a:path extrusionOk="0" h="19683" w="21600">
                  <a:moveTo>
                    <a:pt x="0" y="13166"/>
                  </a:moveTo>
                  <a:cubicBezTo>
                    <a:pt x="1349" y="4232"/>
                    <a:pt x="2977" y="14571"/>
                    <a:pt x="4335" y="16158"/>
                  </a:cubicBezTo>
                  <a:cubicBezTo>
                    <a:pt x="8003" y="20406"/>
                    <a:pt x="11670" y="21600"/>
                    <a:pt x="15337" y="15282"/>
                  </a:cubicBezTo>
                  <a:cubicBezTo>
                    <a:pt x="17520" y="11503"/>
                    <a:pt x="19444" y="14571"/>
                    <a:pt x="21600" y="0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1234529">
            <a:off x="482285" y="2454063"/>
            <a:ext cx="2146377" cy="980262"/>
            <a:chOff x="0" y="-1"/>
            <a:chExt cx="1887191" cy="861891"/>
          </a:xfrm>
        </p:grpSpPr>
        <p:sp>
          <p:nvSpPr>
            <p:cNvPr id="62" name="Google Shape;62;p2"/>
            <p:cNvSpPr/>
            <p:nvPr/>
          </p:nvSpPr>
          <p:spPr>
            <a:xfrm>
              <a:off x="279400" y="406400"/>
              <a:ext cx="1606206" cy="455490"/>
            </a:xfrm>
            <a:custGeom>
              <a:rect b="b" l="l" r="r" t="t"/>
              <a:pathLst>
                <a:path extrusionOk="0" h="20451" w="21574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0" y="-1"/>
              <a:ext cx="1887191" cy="848841"/>
            </a:xfrm>
            <a:custGeom>
              <a:rect b="b" l="l" r="r" t="t"/>
              <a:pathLst>
                <a:path extrusionOk="0" h="21519" w="2160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4" name="Google Shape;64;p2"/>
          <p:cNvGrpSpPr/>
          <p:nvPr/>
        </p:nvGrpSpPr>
        <p:grpSpPr>
          <a:xfrm rot="2133593">
            <a:off x="3993938" y="5500414"/>
            <a:ext cx="588962" cy="268982"/>
            <a:chOff x="0" y="-1"/>
            <a:chExt cx="1887191" cy="861891"/>
          </a:xfrm>
        </p:grpSpPr>
        <p:sp>
          <p:nvSpPr>
            <p:cNvPr id="65" name="Google Shape;65;p2"/>
            <p:cNvSpPr/>
            <p:nvPr/>
          </p:nvSpPr>
          <p:spPr>
            <a:xfrm>
              <a:off x="279400" y="406400"/>
              <a:ext cx="1606206" cy="455490"/>
            </a:xfrm>
            <a:custGeom>
              <a:rect b="b" l="l" r="r" t="t"/>
              <a:pathLst>
                <a:path extrusionOk="0" h="20451" w="21574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0" y="-1"/>
              <a:ext cx="1887191" cy="848841"/>
            </a:xfrm>
            <a:custGeom>
              <a:rect b="b" l="l" r="r" t="t"/>
              <a:pathLst>
                <a:path extrusionOk="0" h="21519" w="2160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7" name="Google Shape;67;p2"/>
          <p:cNvSpPr txBox="1"/>
          <p:nvPr/>
        </p:nvSpPr>
        <p:spPr>
          <a:xfrm>
            <a:off x="8019201" y="3271086"/>
            <a:ext cx="19800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3C4B5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功能與特色</a:t>
            </a:r>
            <a:endParaRPr b="1" sz="2800">
              <a:solidFill>
                <a:srgbClr val="3C4B5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8" name="Google Shape;68;p2"/>
          <p:cNvGrpSpPr/>
          <p:nvPr/>
        </p:nvGrpSpPr>
        <p:grpSpPr>
          <a:xfrm>
            <a:off x="7137729" y="3185394"/>
            <a:ext cx="714896" cy="842464"/>
            <a:chOff x="6528664" y="1618363"/>
            <a:chExt cx="714896" cy="842464"/>
          </a:xfrm>
        </p:grpSpPr>
        <p:sp>
          <p:nvSpPr>
            <p:cNvPr id="69" name="Google Shape;69;p2"/>
            <p:cNvSpPr/>
            <p:nvPr/>
          </p:nvSpPr>
          <p:spPr>
            <a:xfrm>
              <a:off x="6528664" y="1618363"/>
              <a:ext cx="714896" cy="842464"/>
            </a:xfrm>
            <a:custGeom>
              <a:rect b="b" l="l" r="r" t="t"/>
              <a:pathLst>
                <a:path extrusionOk="0" h="21600" w="2160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" name="Google Shape;70;p2"/>
            <p:cNvSpPr txBox="1"/>
            <p:nvPr/>
          </p:nvSpPr>
          <p:spPr>
            <a:xfrm>
              <a:off x="6722231" y="1808762"/>
              <a:ext cx="3674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4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endParaRPr b="1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1" name="Google Shape;71;p2"/>
          <p:cNvSpPr txBox="1"/>
          <p:nvPr/>
        </p:nvSpPr>
        <p:spPr>
          <a:xfrm>
            <a:off x="7494995" y="4838117"/>
            <a:ext cx="12394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3C4B5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Demo</a:t>
            </a:r>
            <a:endParaRPr b="1" sz="2800">
              <a:solidFill>
                <a:srgbClr val="3C4B5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72" name="Google Shape;72;p2"/>
          <p:cNvGrpSpPr/>
          <p:nvPr/>
        </p:nvGrpSpPr>
        <p:grpSpPr>
          <a:xfrm>
            <a:off x="6613523" y="4752425"/>
            <a:ext cx="714896" cy="842464"/>
            <a:chOff x="6528664" y="1618363"/>
            <a:chExt cx="714896" cy="842464"/>
          </a:xfrm>
        </p:grpSpPr>
        <p:sp>
          <p:nvSpPr>
            <p:cNvPr id="73" name="Google Shape;73;p2"/>
            <p:cNvSpPr/>
            <p:nvPr/>
          </p:nvSpPr>
          <p:spPr>
            <a:xfrm>
              <a:off x="6528664" y="1618363"/>
              <a:ext cx="714896" cy="842464"/>
            </a:xfrm>
            <a:custGeom>
              <a:rect b="b" l="l" r="r" t="t"/>
              <a:pathLst>
                <a:path extrusionOk="0" h="21600" w="2160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" name="Google Shape;74;p2"/>
            <p:cNvSpPr txBox="1"/>
            <p:nvPr/>
          </p:nvSpPr>
          <p:spPr>
            <a:xfrm>
              <a:off x="6722231" y="1808762"/>
              <a:ext cx="3674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4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3</a:t>
              </a:r>
              <a:endParaRPr b="1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20"/>
          <p:cNvGrpSpPr/>
          <p:nvPr/>
        </p:nvGrpSpPr>
        <p:grpSpPr>
          <a:xfrm>
            <a:off x="1725422" y="1181543"/>
            <a:ext cx="8636000" cy="4494913"/>
            <a:chOff x="254000" y="1261206"/>
            <a:chExt cx="8636000" cy="4494913"/>
          </a:xfrm>
        </p:grpSpPr>
        <p:sp>
          <p:nvSpPr>
            <p:cNvPr id="355" name="Google Shape;355;p20"/>
            <p:cNvSpPr/>
            <p:nvPr/>
          </p:nvSpPr>
          <p:spPr>
            <a:xfrm>
              <a:off x="254000" y="1261206"/>
              <a:ext cx="8636000" cy="4494913"/>
            </a:xfrm>
            <a:prstGeom prst="roundRect">
              <a:avLst>
                <a:gd fmla="val 500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14300" sx="102000" rotWithShape="0" algn="ctr" dist="12700" sy="102000">
                <a:srgbClr val="595959">
                  <a:alpha val="35686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537028" y="1471525"/>
              <a:ext cx="246743" cy="246743"/>
            </a:xfrm>
            <a:prstGeom prst="ellipse">
              <a:avLst/>
            </a:prstGeom>
            <a:solidFill>
              <a:srgbClr val="F0D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537028" y="5339933"/>
              <a:ext cx="246743" cy="246743"/>
            </a:xfrm>
            <a:prstGeom prst="ellipse">
              <a:avLst/>
            </a:prstGeom>
            <a:solidFill>
              <a:srgbClr val="F0D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8526923" y="5339933"/>
              <a:ext cx="246743" cy="246743"/>
            </a:xfrm>
            <a:prstGeom prst="ellipse">
              <a:avLst/>
            </a:prstGeom>
            <a:solidFill>
              <a:srgbClr val="C7C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8526923" y="1471525"/>
              <a:ext cx="246743" cy="246743"/>
            </a:xfrm>
            <a:prstGeom prst="ellipse">
              <a:avLst/>
            </a:prstGeom>
            <a:solidFill>
              <a:srgbClr val="C7C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20"/>
          <p:cNvSpPr/>
          <p:nvPr/>
        </p:nvSpPr>
        <p:spPr>
          <a:xfrm>
            <a:off x="7593292" y="1181543"/>
            <a:ext cx="2820708" cy="606617"/>
          </a:xfrm>
          <a:prstGeom prst="roundRect">
            <a:avLst>
              <a:gd fmla="val 16667" name="adj"/>
            </a:avLst>
          </a:prstGeom>
          <a:solidFill>
            <a:srgbClr val="FBED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0"/>
          <p:cNvSpPr txBox="1"/>
          <p:nvPr/>
        </p:nvSpPr>
        <p:spPr>
          <a:xfrm>
            <a:off x="7568000" y="1264975"/>
            <a:ext cx="29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75278"/>
                </a:solidFill>
                <a:latin typeface="Arial"/>
                <a:ea typeface="Arial"/>
                <a:cs typeface="Arial"/>
                <a:sym typeface="Arial"/>
              </a:rPr>
              <a:t>EndPage 遊戲結束介面</a:t>
            </a:r>
            <a:endParaRPr/>
          </a:p>
        </p:txBody>
      </p:sp>
      <p:pic>
        <p:nvPicPr>
          <p:cNvPr descr="一張含有 食物 的圖片&#10;&#10;自動產生的描述" id="362" name="Google Shape;362;p20"/>
          <p:cNvPicPr preferRelativeResize="0"/>
          <p:nvPr/>
        </p:nvPicPr>
        <p:blipFill rotWithShape="1">
          <a:blip r:embed="rId3">
            <a:alphaModFix/>
          </a:blip>
          <a:srcRect b="787" l="0" r="0" t="0"/>
          <a:stretch/>
        </p:blipFill>
        <p:spPr>
          <a:xfrm>
            <a:off x="8839200" y="5475160"/>
            <a:ext cx="3352800" cy="186962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0"/>
          <p:cNvSpPr/>
          <p:nvPr/>
        </p:nvSpPr>
        <p:spPr>
          <a:xfrm>
            <a:off x="2500498" y="1811268"/>
            <a:ext cx="695575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D6D8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顯示此次分數，更新資料庫中該玩家的分數及角色</a:t>
            </a:r>
            <a:endParaRPr b="1" sz="2400">
              <a:solidFill>
                <a:srgbClr val="7D6D8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D6D8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同姓名則會存取近一次紀錄</a:t>
            </a:r>
            <a:endParaRPr b="1" sz="2400">
              <a:solidFill>
                <a:srgbClr val="7D6D8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7D6D8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64" name="Google Shape;364;p20"/>
          <p:cNvPicPr preferRelativeResize="0"/>
          <p:nvPr/>
        </p:nvPicPr>
        <p:blipFill rotWithShape="1">
          <a:blip r:embed="rId4">
            <a:alphaModFix/>
          </a:blip>
          <a:srcRect b="555" l="283" r="580" t="58037"/>
          <a:stretch/>
        </p:blipFill>
        <p:spPr>
          <a:xfrm>
            <a:off x="2962432" y="2923547"/>
            <a:ext cx="6301242" cy="159530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0"/>
          <p:cNvSpPr/>
          <p:nvPr/>
        </p:nvSpPr>
        <p:spPr>
          <a:xfrm>
            <a:off x="6320841" y="3165911"/>
            <a:ext cx="168130" cy="168130"/>
          </a:xfrm>
          <a:prstGeom prst="ellipse">
            <a:avLst/>
          </a:prstGeom>
          <a:solidFill>
            <a:srgbClr val="F4B08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0"/>
          <p:cNvSpPr/>
          <p:nvPr/>
        </p:nvSpPr>
        <p:spPr>
          <a:xfrm>
            <a:off x="6018828" y="4455105"/>
            <a:ext cx="168130" cy="168130"/>
          </a:xfrm>
          <a:prstGeom prst="ellipse">
            <a:avLst/>
          </a:prstGeom>
          <a:solidFill>
            <a:srgbClr val="FFE6A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7" name="Google Shape;367;p20"/>
          <p:cNvCxnSpPr/>
          <p:nvPr/>
        </p:nvCxnSpPr>
        <p:spPr>
          <a:xfrm>
            <a:off x="6156962" y="4599825"/>
            <a:ext cx="253629" cy="500495"/>
          </a:xfrm>
          <a:prstGeom prst="straightConnector1">
            <a:avLst/>
          </a:prstGeom>
          <a:noFill/>
          <a:ln cap="flat" cmpd="sng" w="38100">
            <a:solidFill>
              <a:srgbClr val="FFE7A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8" name="Google Shape;368;p20"/>
          <p:cNvCxnSpPr/>
          <p:nvPr/>
        </p:nvCxnSpPr>
        <p:spPr>
          <a:xfrm>
            <a:off x="5737213" y="2709301"/>
            <a:ext cx="612418" cy="513343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9" name="Google Shape;369;p20"/>
          <p:cNvSpPr/>
          <p:nvPr/>
        </p:nvSpPr>
        <p:spPr>
          <a:xfrm>
            <a:off x="4837298" y="5136883"/>
            <a:ext cx="48125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D6D8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玩家可選擇重新再玩or查看排行榜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1"/>
          <p:cNvSpPr/>
          <p:nvPr/>
        </p:nvSpPr>
        <p:spPr>
          <a:xfrm>
            <a:off x="-2534653" y="-452213"/>
            <a:ext cx="7900735" cy="7687203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1"/>
          <p:cNvSpPr txBox="1"/>
          <p:nvPr/>
        </p:nvSpPr>
        <p:spPr>
          <a:xfrm>
            <a:off x="1030904" y="1509276"/>
            <a:ext cx="5019074" cy="27740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400">
                <a:solidFill>
                  <a:srgbClr val="47527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RankPage</a:t>
            </a:r>
            <a:endParaRPr b="1" sz="5400">
              <a:solidFill>
                <a:srgbClr val="47527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TW" sz="5400">
                <a:solidFill>
                  <a:srgbClr val="47527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排行榜介面</a:t>
            </a:r>
            <a:endParaRPr/>
          </a:p>
        </p:txBody>
      </p:sp>
      <p:sp>
        <p:nvSpPr>
          <p:cNvPr id="376" name="Google Shape;376;p21"/>
          <p:cNvSpPr/>
          <p:nvPr/>
        </p:nvSpPr>
        <p:spPr>
          <a:xfrm>
            <a:off x="-352838" y="4585394"/>
            <a:ext cx="4892754" cy="188698"/>
          </a:xfrm>
          <a:prstGeom prst="rect">
            <a:avLst/>
          </a:prstGeom>
          <a:solidFill>
            <a:srgbClr val="A7C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1"/>
          <p:cNvSpPr/>
          <p:nvPr/>
        </p:nvSpPr>
        <p:spPr>
          <a:xfrm>
            <a:off x="-1" y="604974"/>
            <a:ext cx="994611" cy="188698"/>
          </a:xfrm>
          <a:prstGeom prst="rect">
            <a:avLst/>
          </a:prstGeom>
          <a:solidFill>
            <a:srgbClr val="FBED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4252" y="1651240"/>
            <a:ext cx="6301242" cy="355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22"/>
          <p:cNvGrpSpPr/>
          <p:nvPr/>
        </p:nvGrpSpPr>
        <p:grpSpPr>
          <a:xfrm>
            <a:off x="1777999" y="1181543"/>
            <a:ext cx="8636000" cy="4494913"/>
            <a:chOff x="254000" y="1261206"/>
            <a:chExt cx="8636000" cy="4494913"/>
          </a:xfrm>
        </p:grpSpPr>
        <p:sp>
          <p:nvSpPr>
            <p:cNvPr id="384" name="Google Shape;384;p22"/>
            <p:cNvSpPr/>
            <p:nvPr/>
          </p:nvSpPr>
          <p:spPr>
            <a:xfrm>
              <a:off x="254000" y="1261206"/>
              <a:ext cx="8636000" cy="4494913"/>
            </a:xfrm>
            <a:prstGeom prst="roundRect">
              <a:avLst>
                <a:gd fmla="val 500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14300" sx="102000" rotWithShape="0" algn="ctr" dist="12700" sy="102000">
                <a:srgbClr val="595959">
                  <a:alpha val="35686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537028" y="1471525"/>
              <a:ext cx="246743" cy="246743"/>
            </a:xfrm>
            <a:prstGeom prst="ellipse">
              <a:avLst/>
            </a:prstGeom>
            <a:solidFill>
              <a:srgbClr val="F0D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537028" y="5339933"/>
              <a:ext cx="246743" cy="246743"/>
            </a:xfrm>
            <a:prstGeom prst="ellipse">
              <a:avLst/>
            </a:prstGeom>
            <a:solidFill>
              <a:srgbClr val="F0D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8526923" y="5339933"/>
              <a:ext cx="246743" cy="246743"/>
            </a:xfrm>
            <a:prstGeom prst="ellipse">
              <a:avLst/>
            </a:prstGeom>
            <a:solidFill>
              <a:srgbClr val="C7C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8526923" y="1471525"/>
              <a:ext cx="246743" cy="246743"/>
            </a:xfrm>
            <a:prstGeom prst="ellipse">
              <a:avLst/>
            </a:prstGeom>
            <a:solidFill>
              <a:srgbClr val="C7C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22"/>
          <p:cNvSpPr/>
          <p:nvPr/>
        </p:nvSpPr>
        <p:spPr>
          <a:xfrm>
            <a:off x="7725490" y="1181543"/>
            <a:ext cx="2688509" cy="629725"/>
          </a:xfrm>
          <a:prstGeom prst="roundRect">
            <a:avLst>
              <a:gd fmla="val 16667" name="adj"/>
            </a:avLst>
          </a:prstGeom>
          <a:solidFill>
            <a:srgbClr val="FBED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2"/>
          <p:cNvSpPr txBox="1"/>
          <p:nvPr/>
        </p:nvSpPr>
        <p:spPr>
          <a:xfrm>
            <a:off x="7725500" y="1264975"/>
            <a:ext cx="27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75278"/>
                </a:solidFill>
                <a:latin typeface="Arial"/>
                <a:ea typeface="Arial"/>
                <a:cs typeface="Arial"/>
                <a:sym typeface="Arial"/>
              </a:rPr>
              <a:t>RankPage 排行榜介面</a:t>
            </a:r>
            <a:endParaRPr/>
          </a:p>
        </p:txBody>
      </p:sp>
      <p:pic>
        <p:nvPicPr>
          <p:cNvPr descr="一張含有 食物 的圖片&#10;&#10;自動產生的描述" id="391" name="Google Shape;391;p22"/>
          <p:cNvPicPr preferRelativeResize="0"/>
          <p:nvPr/>
        </p:nvPicPr>
        <p:blipFill rotWithShape="1">
          <a:blip r:embed="rId3">
            <a:alphaModFix/>
          </a:blip>
          <a:srcRect b="787" l="0" r="0" t="0"/>
          <a:stretch/>
        </p:blipFill>
        <p:spPr>
          <a:xfrm>
            <a:off x="8839200" y="5475160"/>
            <a:ext cx="3352800" cy="18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22"/>
          <p:cNvGrpSpPr/>
          <p:nvPr/>
        </p:nvGrpSpPr>
        <p:grpSpPr>
          <a:xfrm>
            <a:off x="2342611" y="2183004"/>
            <a:ext cx="3567613" cy="2532867"/>
            <a:chOff x="3728720" y="2438400"/>
            <a:chExt cx="4277360" cy="3036760"/>
          </a:xfrm>
        </p:grpSpPr>
        <p:pic>
          <p:nvPicPr>
            <p:cNvPr id="393" name="Google Shape;393;p22"/>
            <p:cNvPicPr preferRelativeResize="0"/>
            <p:nvPr/>
          </p:nvPicPr>
          <p:blipFill rotWithShape="1">
            <a:blip r:embed="rId4">
              <a:alphaModFix/>
            </a:blip>
            <a:srcRect b="0" l="15239" r="16880" t="14591"/>
            <a:stretch/>
          </p:blipFill>
          <p:spPr>
            <a:xfrm>
              <a:off x="3728720" y="2438400"/>
              <a:ext cx="4277360" cy="3036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Google Shape;394;p22"/>
            <p:cNvSpPr/>
            <p:nvPr/>
          </p:nvSpPr>
          <p:spPr>
            <a:xfrm>
              <a:off x="3728720" y="2438400"/>
              <a:ext cx="477520" cy="508000"/>
            </a:xfrm>
            <a:prstGeom prst="rect">
              <a:avLst/>
            </a:prstGeom>
            <a:solidFill>
              <a:srgbClr val="E8F2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p22"/>
          <p:cNvSpPr/>
          <p:nvPr/>
        </p:nvSpPr>
        <p:spPr>
          <a:xfrm>
            <a:off x="6129090" y="2084166"/>
            <a:ext cx="420164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D6D8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到資料庫中抓分數前三高的名字、角色、及成績</a:t>
            </a:r>
            <a:endParaRPr b="1" sz="2400">
              <a:solidFill>
                <a:srgbClr val="7D6D8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6" name="Google Shape;396;p22"/>
          <p:cNvSpPr/>
          <p:nvPr/>
        </p:nvSpPr>
        <p:spPr>
          <a:xfrm>
            <a:off x="4776521" y="2627794"/>
            <a:ext cx="168130" cy="168130"/>
          </a:xfrm>
          <a:prstGeom prst="ellipse">
            <a:avLst/>
          </a:prstGeom>
          <a:solidFill>
            <a:srgbClr val="F4B08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7" name="Google Shape;397;p22"/>
          <p:cNvCxnSpPr/>
          <p:nvPr/>
        </p:nvCxnSpPr>
        <p:spPr>
          <a:xfrm flipH="1">
            <a:off x="4906911" y="2377440"/>
            <a:ext cx="1091626" cy="327407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8" name="Google Shape;398;p22"/>
          <p:cNvSpPr/>
          <p:nvPr/>
        </p:nvSpPr>
        <p:spPr>
          <a:xfrm>
            <a:off x="4396728" y="4561510"/>
            <a:ext cx="168130" cy="168130"/>
          </a:xfrm>
          <a:prstGeom prst="ellipse">
            <a:avLst/>
          </a:prstGeom>
          <a:solidFill>
            <a:srgbClr val="FFE6A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9" name="Google Shape;399;p22"/>
          <p:cNvCxnSpPr/>
          <p:nvPr/>
        </p:nvCxnSpPr>
        <p:spPr>
          <a:xfrm>
            <a:off x="4510268" y="4705890"/>
            <a:ext cx="253629" cy="500495"/>
          </a:xfrm>
          <a:prstGeom prst="straightConnector1">
            <a:avLst/>
          </a:prstGeom>
          <a:noFill/>
          <a:ln cap="flat" cmpd="sng" w="38100">
            <a:solidFill>
              <a:srgbClr val="FFE7A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0" name="Google Shape;400;p22"/>
          <p:cNvSpPr/>
          <p:nvPr/>
        </p:nvSpPr>
        <p:spPr>
          <a:xfrm>
            <a:off x="4859727" y="4983347"/>
            <a:ext cx="38892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D6D8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玩家可選擇重新再玩or關閉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3"/>
          <p:cNvSpPr txBox="1"/>
          <p:nvPr/>
        </p:nvSpPr>
        <p:spPr>
          <a:xfrm>
            <a:off x="5148006" y="3919884"/>
            <a:ext cx="15408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3C4B5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Demo</a:t>
            </a:r>
            <a:endParaRPr/>
          </a:p>
        </p:txBody>
      </p:sp>
      <p:grpSp>
        <p:nvGrpSpPr>
          <p:cNvPr id="407" name="Google Shape;407;p23"/>
          <p:cNvGrpSpPr/>
          <p:nvPr/>
        </p:nvGrpSpPr>
        <p:grpSpPr>
          <a:xfrm>
            <a:off x="1798274" y="-226774"/>
            <a:ext cx="8602633" cy="8079860"/>
            <a:chOff x="-1" y="0"/>
            <a:chExt cx="2335461" cy="2193538"/>
          </a:xfrm>
        </p:grpSpPr>
        <p:sp>
          <p:nvSpPr>
            <p:cNvPr id="408" name="Google Shape;408;p23"/>
            <p:cNvSpPr/>
            <p:nvPr/>
          </p:nvSpPr>
          <p:spPr>
            <a:xfrm>
              <a:off x="88900" y="177800"/>
              <a:ext cx="2125877" cy="1425521"/>
            </a:xfrm>
            <a:custGeom>
              <a:rect b="b" l="l" r="r" t="t"/>
              <a:pathLst>
                <a:path extrusionOk="0" h="21550" w="21339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-1" y="0"/>
              <a:ext cx="2335461" cy="184474"/>
            </a:xfrm>
            <a:custGeom>
              <a:rect b="b" l="l" r="r" t="t"/>
              <a:pathLst>
                <a:path extrusionOk="0" h="19061" w="21311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1130300" y="1600199"/>
              <a:ext cx="16672" cy="335486"/>
            </a:xfrm>
            <a:custGeom>
              <a:rect b="b" l="l" r="r" t="t"/>
              <a:pathLst>
                <a:path extrusionOk="0" h="19845" w="16358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990600" y="1955799"/>
              <a:ext cx="284801" cy="237739"/>
            </a:xfrm>
            <a:custGeom>
              <a:rect b="b" l="l" r="r" t="t"/>
              <a:pathLst>
                <a:path extrusionOk="0" h="17669" w="15635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" name="Google Shape;412;p23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413" name="Google Shape;413;p23"/>
            <p:cNvSpPr/>
            <p:nvPr/>
          </p:nvSpPr>
          <p:spPr>
            <a:xfrm>
              <a:off x="4431238" y="1508012"/>
              <a:ext cx="2360904" cy="2195308"/>
            </a:xfrm>
            <a:custGeom>
              <a:rect b="b" l="l" r="r" t="t"/>
              <a:pathLst>
                <a:path extrusionOk="0" h="21600" w="2160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4" name="Google Shape;414;p23"/>
            <p:cNvSpPr txBox="1"/>
            <p:nvPr/>
          </p:nvSpPr>
          <p:spPr>
            <a:xfrm>
              <a:off x="5368598" y="1833012"/>
              <a:ext cx="795411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0">
                  <a:solidFill>
                    <a:schemeClr val="dk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3</a:t>
              </a:r>
              <a:endParaRPr b="1" sz="80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7F3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4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rgbClr val="F9F7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4"/>
          <p:cNvSpPr txBox="1"/>
          <p:nvPr/>
        </p:nvSpPr>
        <p:spPr>
          <a:xfrm>
            <a:off x="9267908" y="2023110"/>
            <a:ext cx="2745415" cy="2846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00">
                <a:solidFill>
                  <a:srgbClr val="51647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Demo影片</a:t>
            </a:r>
            <a:endParaRPr b="1" sz="3700">
              <a:solidFill>
                <a:srgbClr val="51647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1" name="Google Shape;421;p24"/>
          <p:cNvSpPr/>
          <p:nvPr/>
        </p:nvSpPr>
        <p:spPr>
          <a:xfrm rot="-54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4"/>
          <p:cNvSpPr/>
          <p:nvPr/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238" y="1324643"/>
            <a:ext cx="7608304" cy="427967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4"/>
          <p:cNvSpPr/>
          <p:nvPr/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5"/>
          <p:cNvSpPr/>
          <p:nvPr/>
        </p:nvSpPr>
        <p:spPr>
          <a:xfrm>
            <a:off x="4397692" y="685964"/>
            <a:ext cx="6194152" cy="4545856"/>
          </a:xfrm>
          <a:prstGeom prst="cloudCallout">
            <a:avLst>
              <a:gd fmla="val 38430" name="adj1"/>
              <a:gd fmla="val 58127" name="adj2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25"/>
          <p:cNvGrpSpPr/>
          <p:nvPr/>
        </p:nvGrpSpPr>
        <p:grpSpPr>
          <a:xfrm>
            <a:off x="-7636560" y="5620991"/>
            <a:ext cx="13593883" cy="14119981"/>
            <a:chOff x="0" y="0"/>
            <a:chExt cx="1232383" cy="1280080"/>
          </a:xfrm>
        </p:grpSpPr>
        <p:sp>
          <p:nvSpPr>
            <p:cNvPr id="432" name="Google Shape;432;p25"/>
            <p:cNvSpPr/>
            <p:nvPr/>
          </p:nvSpPr>
          <p:spPr>
            <a:xfrm>
              <a:off x="63500" y="431806"/>
              <a:ext cx="1168883" cy="848274"/>
            </a:xfrm>
            <a:custGeom>
              <a:rect b="b" l="l" r="r" t="t"/>
              <a:pathLst>
                <a:path extrusionOk="0" h="20335" w="20569">
                  <a:moveTo>
                    <a:pt x="13379" y="9888"/>
                  </a:moveTo>
                  <a:cubicBezTo>
                    <a:pt x="16156" y="7987"/>
                    <a:pt x="19260" y="4290"/>
                    <a:pt x="20047" y="0"/>
                  </a:cubicBezTo>
                  <a:cubicBezTo>
                    <a:pt x="21600" y="7245"/>
                    <a:pt x="19676" y="14890"/>
                    <a:pt x="14434" y="18706"/>
                  </a:cubicBezTo>
                  <a:cubicBezTo>
                    <a:pt x="10460" y="21600"/>
                    <a:pt x="5646" y="20542"/>
                    <a:pt x="2448" y="16290"/>
                  </a:cubicBezTo>
                  <a:cubicBezTo>
                    <a:pt x="1349" y="14829"/>
                    <a:pt x="841" y="13153"/>
                    <a:pt x="0" y="11506"/>
                  </a:cubicBezTo>
                  <a:cubicBezTo>
                    <a:pt x="415" y="12319"/>
                    <a:pt x="2222" y="12745"/>
                    <a:pt x="2888" y="12873"/>
                  </a:cubicBezTo>
                  <a:cubicBezTo>
                    <a:pt x="4049" y="13097"/>
                    <a:pt x="5240" y="12941"/>
                    <a:pt x="6395" y="12727"/>
                  </a:cubicBezTo>
                  <a:cubicBezTo>
                    <a:pt x="8821" y="12276"/>
                    <a:pt x="11185" y="11390"/>
                    <a:pt x="13379" y="9888"/>
                  </a:cubicBezTo>
                  <a:close/>
                </a:path>
              </a:pathLst>
            </a:custGeom>
            <a:solidFill>
              <a:srgbClr val="E7E4EA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0" y="6"/>
              <a:ext cx="1229464" cy="1277756"/>
            </a:xfrm>
            <a:custGeom>
              <a:rect b="b" l="l" r="r" t="t"/>
              <a:pathLst>
                <a:path extrusionOk="0" h="17624" w="19314">
                  <a:moveTo>
                    <a:pt x="18089" y="13212"/>
                  </a:moveTo>
                  <a:cubicBezTo>
                    <a:pt x="20793" y="8665"/>
                    <a:pt x="19051" y="1688"/>
                    <a:pt x="12580" y="249"/>
                  </a:cubicBezTo>
                  <a:cubicBezTo>
                    <a:pt x="5779" y="-1264"/>
                    <a:pt x="-807" y="4397"/>
                    <a:pt x="81" y="10133"/>
                  </a:cubicBezTo>
                  <a:cubicBezTo>
                    <a:pt x="1215" y="17455"/>
                    <a:pt x="11799" y="20336"/>
                    <a:pt x="17105" y="14539"/>
                  </a:cubicBezTo>
                  <a:cubicBezTo>
                    <a:pt x="17481" y="14129"/>
                    <a:pt x="17809" y="13683"/>
                    <a:pt x="18089" y="13212"/>
                  </a:cubicBezTo>
                  <a:close/>
                </a:path>
              </a:pathLst>
            </a:custGeom>
            <a:noFill/>
            <a:ln cap="flat" cmpd="sng" w="762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4" name="Google Shape;434;p25"/>
            <p:cNvCxnSpPr/>
            <p:nvPr/>
          </p:nvCxnSpPr>
          <p:spPr>
            <a:xfrm rot="10800000">
              <a:off x="598375" y="0"/>
              <a:ext cx="12664" cy="1275141"/>
            </a:xfrm>
            <a:prstGeom prst="straightConnector1">
              <a:avLst/>
            </a:pr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435" name="Google Shape;435;p25"/>
            <p:cNvSpPr/>
            <p:nvPr/>
          </p:nvSpPr>
          <p:spPr>
            <a:xfrm>
              <a:off x="228599" y="6"/>
              <a:ext cx="761433" cy="1264264"/>
            </a:xfrm>
            <a:custGeom>
              <a:rect b="b" l="l" r="r" t="t"/>
              <a:pathLst>
                <a:path extrusionOk="0" h="18273" w="20347">
                  <a:moveTo>
                    <a:pt x="12391" y="18096"/>
                  </a:moveTo>
                  <a:cubicBezTo>
                    <a:pt x="20299" y="16704"/>
                    <a:pt x="20971" y="9754"/>
                    <a:pt x="20010" y="6028"/>
                  </a:cubicBezTo>
                  <a:cubicBezTo>
                    <a:pt x="19534" y="4185"/>
                    <a:pt x="18487" y="1426"/>
                    <a:pt x="14982" y="544"/>
                  </a:cubicBezTo>
                  <a:cubicBezTo>
                    <a:pt x="3960" y="-2230"/>
                    <a:pt x="-629" y="6301"/>
                    <a:pt x="69" y="10363"/>
                  </a:cubicBezTo>
                  <a:cubicBezTo>
                    <a:pt x="598" y="13437"/>
                    <a:pt x="5155" y="19370"/>
                    <a:pt x="12391" y="18096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50800" y="381006"/>
              <a:ext cx="1143000" cy="53669"/>
            </a:xfrm>
            <a:custGeom>
              <a:rect b="b" l="l" r="r" t="t"/>
              <a:pathLst>
                <a:path extrusionOk="0" h="17084" w="21600">
                  <a:moveTo>
                    <a:pt x="0" y="10975"/>
                  </a:moveTo>
                  <a:cubicBezTo>
                    <a:pt x="5633" y="-4190"/>
                    <a:pt x="11507" y="-2443"/>
                    <a:pt x="17154" y="8930"/>
                  </a:cubicBezTo>
                  <a:cubicBezTo>
                    <a:pt x="18363" y="11362"/>
                    <a:pt x="19610" y="11211"/>
                    <a:pt x="20810" y="14623"/>
                  </a:cubicBezTo>
                  <a:cubicBezTo>
                    <a:pt x="21087" y="15412"/>
                    <a:pt x="21308" y="17410"/>
                    <a:pt x="21600" y="17039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38100" y="825506"/>
              <a:ext cx="1163030" cy="32301"/>
            </a:xfrm>
            <a:custGeom>
              <a:rect b="b" l="l" r="r" t="t"/>
              <a:pathLst>
                <a:path extrusionOk="0" h="19683" w="21600">
                  <a:moveTo>
                    <a:pt x="0" y="13166"/>
                  </a:moveTo>
                  <a:cubicBezTo>
                    <a:pt x="1349" y="4232"/>
                    <a:pt x="2977" y="14571"/>
                    <a:pt x="4335" y="16158"/>
                  </a:cubicBezTo>
                  <a:cubicBezTo>
                    <a:pt x="8003" y="20406"/>
                    <a:pt x="11670" y="21600"/>
                    <a:pt x="15337" y="15282"/>
                  </a:cubicBezTo>
                  <a:cubicBezTo>
                    <a:pt x="17520" y="11503"/>
                    <a:pt x="19444" y="14571"/>
                    <a:pt x="21600" y="0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8" name="Google Shape;438;p25"/>
          <p:cNvGrpSpPr/>
          <p:nvPr/>
        </p:nvGrpSpPr>
        <p:grpSpPr>
          <a:xfrm rot="8548729">
            <a:off x="1363380" y="5244839"/>
            <a:ext cx="2050743" cy="190697"/>
            <a:chOff x="12700" y="-1"/>
            <a:chExt cx="1395068" cy="386881"/>
          </a:xfrm>
        </p:grpSpPr>
        <p:sp>
          <p:nvSpPr>
            <p:cNvPr id="439" name="Google Shape;439;p25"/>
            <p:cNvSpPr/>
            <p:nvPr/>
          </p:nvSpPr>
          <p:spPr>
            <a:xfrm>
              <a:off x="1371600" y="-1"/>
              <a:ext cx="36168" cy="33651"/>
            </a:xfrm>
            <a:custGeom>
              <a:rect b="b" l="l" r="r" t="t"/>
              <a:pathLst>
                <a:path extrusionOk="0" h="14783" w="14919">
                  <a:moveTo>
                    <a:pt x="14668" y="9624"/>
                  </a:moveTo>
                  <a:cubicBezTo>
                    <a:pt x="13296" y="16702"/>
                    <a:pt x="3141" y="16108"/>
                    <a:pt x="711" y="10207"/>
                  </a:cubicBezTo>
                  <a:cubicBezTo>
                    <a:pt x="-4134" y="-1569"/>
                    <a:pt x="17466" y="-4898"/>
                    <a:pt x="14668" y="9624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12700" y="12698"/>
              <a:ext cx="1352489" cy="374182"/>
            </a:xfrm>
            <a:custGeom>
              <a:rect b="b" l="l" r="r" t="t"/>
              <a:pathLst>
                <a:path extrusionOk="0" h="19912" w="21600">
                  <a:moveTo>
                    <a:pt x="0" y="11488"/>
                  </a:moveTo>
                  <a:cubicBezTo>
                    <a:pt x="487" y="15274"/>
                    <a:pt x="2411" y="21290"/>
                    <a:pt x="3846" y="19628"/>
                  </a:cubicBezTo>
                  <a:cubicBezTo>
                    <a:pt x="4495" y="18877"/>
                    <a:pt x="4749" y="16868"/>
                    <a:pt x="5017" y="14957"/>
                  </a:cubicBezTo>
                  <a:cubicBezTo>
                    <a:pt x="5420" y="12072"/>
                    <a:pt x="5921" y="7692"/>
                    <a:pt x="6882" y="6380"/>
                  </a:cubicBezTo>
                  <a:cubicBezTo>
                    <a:pt x="7909" y="4976"/>
                    <a:pt x="8909" y="7635"/>
                    <a:pt x="9446" y="10215"/>
                  </a:cubicBezTo>
                  <a:cubicBezTo>
                    <a:pt x="10035" y="13042"/>
                    <a:pt x="10932" y="15637"/>
                    <a:pt x="12033" y="14691"/>
                  </a:cubicBezTo>
                  <a:cubicBezTo>
                    <a:pt x="13984" y="13011"/>
                    <a:pt x="12576" y="4396"/>
                    <a:pt x="14172" y="1656"/>
                  </a:cubicBezTo>
                  <a:cubicBezTo>
                    <a:pt x="14906" y="396"/>
                    <a:pt x="15577" y="1880"/>
                    <a:pt x="16102" y="3544"/>
                  </a:cubicBezTo>
                  <a:cubicBezTo>
                    <a:pt x="16745" y="5586"/>
                    <a:pt x="17079" y="7207"/>
                    <a:pt x="18030" y="7490"/>
                  </a:cubicBezTo>
                  <a:cubicBezTo>
                    <a:pt x="18588" y="7656"/>
                    <a:pt x="19101" y="6897"/>
                    <a:pt x="19447" y="5427"/>
                  </a:cubicBezTo>
                  <a:cubicBezTo>
                    <a:pt x="19755" y="4117"/>
                    <a:pt x="19782" y="1393"/>
                    <a:pt x="20208" y="457"/>
                  </a:cubicBezTo>
                  <a:cubicBezTo>
                    <a:pt x="20555" y="-310"/>
                    <a:pt x="21224" y="60"/>
                    <a:pt x="21600" y="337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" name="Google Shape;441;p25"/>
          <p:cNvGrpSpPr/>
          <p:nvPr/>
        </p:nvGrpSpPr>
        <p:grpSpPr>
          <a:xfrm flipH="1">
            <a:off x="3000295" y="3718149"/>
            <a:ext cx="1282914" cy="1102525"/>
            <a:chOff x="0" y="0"/>
            <a:chExt cx="1270000" cy="1091427"/>
          </a:xfrm>
        </p:grpSpPr>
        <p:sp>
          <p:nvSpPr>
            <p:cNvPr id="442" name="Google Shape;442;p25"/>
            <p:cNvSpPr/>
            <p:nvPr/>
          </p:nvSpPr>
          <p:spPr>
            <a:xfrm>
              <a:off x="355600" y="266700"/>
              <a:ext cx="648718" cy="808279"/>
            </a:xfrm>
            <a:custGeom>
              <a:rect b="b" l="l" r="r" t="t"/>
              <a:pathLst>
                <a:path extrusionOk="0" h="21600" w="21600">
                  <a:moveTo>
                    <a:pt x="17371" y="15519"/>
                  </a:moveTo>
                  <a:cubicBezTo>
                    <a:pt x="18543" y="17158"/>
                    <a:pt x="18935" y="19724"/>
                    <a:pt x="19275" y="21600"/>
                  </a:cubicBezTo>
                  <a:cubicBezTo>
                    <a:pt x="19609" y="18899"/>
                    <a:pt x="20824" y="15817"/>
                    <a:pt x="21600" y="13143"/>
                  </a:cubicBezTo>
                  <a:lnTo>
                    <a:pt x="0" y="0"/>
                  </a:lnTo>
                  <a:cubicBezTo>
                    <a:pt x="0" y="0"/>
                    <a:pt x="17371" y="15519"/>
                    <a:pt x="17371" y="15519"/>
                  </a:cubicBezTo>
                  <a:close/>
                </a:path>
              </a:pathLst>
            </a:custGeom>
            <a:solidFill>
              <a:srgbClr val="E7E4EA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3" name="Google Shape;443;p25"/>
            <p:cNvGrpSpPr/>
            <p:nvPr/>
          </p:nvGrpSpPr>
          <p:grpSpPr>
            <a:xfrm>
              <a:off x="0" y="0"/>
              <a:ext cx="1270000" cy="1091427"/>
              <a:chOff x="0" y="0"/>
              <a:chExt cx="1270000" cy="1091426"/>
            </a:xfrm>
          </p:grpSpPr>
          <p:sp>
            <p:nvSpPr>
              <p:cNvPr id="444" name="Google Shape;444;p25"/>
              <p:cNvSpPr/>
              <p:nvPr/>
            </p:nvSpPr>
            <p:spPr>
              <a:xfrm>
                <a:off x="0" y="0"/>
                <a:ext cx="888592" cy="1091426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8516" y="5552"/>
                      <a:pt x="15211" y="10785"/>
                      <a:pt x="21600" y="16688"/>
                    </a:cubicBezTo>
                    <a:cubicBezTo>
                      <a:pt x="18956" y="18979"/>
                      <a:pt x="14998" y="19147"/>
                      <a:pt x="12325" y="21600"/>
                    </a:cubicBezTo>
                    <a:cubicBezTo>
                      <a:pt x="8974" y="17526"/>
                      <a:pt x="8870" y="15376"/>
                      <a:pt x="6637" y="10800"/>
                    </a:cubicBezTo>
                    <a:cubicBezTo>
                      <a:pt x="5366" y="8193"/>
                      <a:pt x="2056" y="2254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38100">
                <a:solidFill>
                  <a:srgbClr val="46537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25"/>
              <p:cNvSpPr/>
              <p:nvPr/>
            </p:nvSpPr>
            <p:spPr>
              <a:xfrm>
                <a:off x="0" y="0"/>
                <a:ext cx="1270000" cy="755973"/>
              </a:xfrm>
              <a:custGeom>
                <a:rect b="b" l="l" r="r" t="t"/>
                <a:pathLst>
                  <a:path extrusionOk="0" h="21600" w="21600">
                    <a:moveTo>
                      <a:pt x="9380" y="12054"/>
                    </a:moveTo>
                    <a:cubicBezTo>
                      <a:pt x="11598" y="15147"/>
                      <a:pt x="14200" y="19689"/>
                      <a:pt x="16833" y="21600"/>
                    </a:cubicBezTo>
                    <a:cubicBezTo>
                      <a:pt x="18014" y="19571"/>
                      <a:pt x="20025" y="17911"/>
                      <a:pt x="21600" y="16704"/>
                    </a:cubicBezTo>
                    <a:cubicBezTo>
                      <a:pt x="14953" y="11525"/>
                      <a:pt x="7053" y="3483"/>
                      <a:pt x="0" y="0"/>
                    </a:cubicBezTo>
                    <a:cubicBezTo>
                      <a:pt x="0" y="0"/>
                      <a:pt x="6515" y="8057"/>
                      <a:pt x="9380" y="12054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38100">
                <a:solidFill>
                  <a:srgbClr val="46537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25"/>
              <p:cNvSpPr/>
              <p:nvPr/>
            </p:nvSpPr>
            <p:spPr>
              <a:xfrm>
                <a:off x="876300" y="762000"/>
                <a:ext cx="127000" cy="316465"/>
              </a:xfrm>
              <a:custGeom>
                <a:rect b="b" l="l" r="r" t="t"/>
                <a:pathLst>
                  <a:path extrusionOk="0" h="21600" w="21600">
                    <a:moveTo>
                      <a:pt x="0" y="6068"/>
                    </a:moveTo>
                    <a:cubicBezTo>
                      <a:pt x="5986" y="10255"/>
                      <a:pt x="7989" y="16810"/>
                      <a:pt x="9724" y="21600"/>
                    </a:cubicBezTo>
                    <a:cubicBezTo>
                      <a:pt x="11432" y="14701"/>
                      <a:pt x="17634" y="6830"/>
                      <a:pt x="21600" y="0"/>
                    </a:cubicBezTo>
                  </a:path>
                </a:pathLst>
              </a:custGeom>
              <a:noFill/>
              <a:ln cap="flat" cmpd="sng" w="38100">
                <a:solidFill>
                  <a:srgbClr val="46537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25"/>
              <p:cNvSpPr/>
              <p:nvPr/>
            </p:nvSpPr>
            <p:spPr>
              <a:xfrm>
                <a:off x="749300" y="952500"/>
                <a:ext cx="177800" cy="11430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5994" y="9254"/>
                      <a:pt x="14545" y="14595"/>
                      <a:pt x="21600" y="21600"/>
                    </a:cubicBezTo>
                  </a:path>
                </a:pathLst>
              </a:custGeom>
              <a:noFill/>
              <a:ln cap="flat" cmpd="sng" w="38100">
                <a:solidFill>
                  <a:srgbClr val="46537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48" name="Google Shape;448;p25"/>
          <p:cNvGrpSpPr/>
          <p:nvPr/>
        </p:nvGrpSpPr>
        <p:grpSpPr>
          <a:xfrm rot="1234529">
            <a:off x="467130" y="2537556"/>
            <a:ext cx="1832983" cy="837133"/>
            <a:chOff x="0" y="-1"/>
            <a:chExt cx="1887191" cy="861891"/>
          </a:xfrm>
        </p:grpSpPr>
        <p:sp>
          <p:nvSpPr>
            <p:cNvPr id="449" name="Google Shape;449;p25"/>
            <p:cNvSpPr/>
            <p:nvPr/>
          </p:nvSpPr>
          <p:spPr>
            <a:xfrm>
              <a:off x="279400" y="406400"/>
              <a:ext cx="1606206" cy="455490"/>
            </a:xfrm>
            <a:custGeom>
              <a:rect b="b" l="l" r="r" t="t"/>
              <a:pathLst>
                <a:path extrusionOk="0" h="20451" w="21574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0" y="-1"/>
              <a:ext cx="1887191" cy="848841"/>
            </a:xfrm>
            <a:custGeom>
              <a:rect b="b" l="l" r="r" t="t"/>
              <a:pathLst>
                <a:path extrusionOk="0" h="21519" w="2160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1" name="Google Shape;451;p25"/>
          <p:cNvGrpSpPr/>
          <p:nvPr/>
        </p:nvGrpSpPr>
        <p:grpSpPr>
          <a:xfrm rot="2133593">
            <a:off x="3993938" y="5500414"/>
            <a:ext cx="588962" cy="268982"/>
            <a:chOff x="0" y="-1"/>
            <a:chExt cx="1887191" cy="861891"/>
          </a:xfrm>
        </p:grpSpPr>
        <p:sp>
          <p:nvSpPr>
            <p:cNvPr id="452" name="Google Shape;452;p25"/>
            <p:cNvSpPr/>
            <p:nvPr/>
          </p:nvSpPr>
          <p:spPr>
            <a:xfrm>
              <a:off x="279400" y="406400"/>
              <a:ext cx="1606206" cy="455490"/>
            </a:xfrm>
            <a:custGeom>
              <a:rect b="b" l="l" r="r" t="t"/>
              <a:pathLst>
                <a:path extrusionOk="0" h="20451" w="21574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0" y="-1"/>
              <a:ext cx="1887191" cy="848841"/>
            </a:xfrm>
            <a:custGeom>
              <a:rect b="b" l="l" r="r" t="t"/>
              <a:pathLst>
                <a:path extrusionOk="0" h="21519" w="2160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25"/>
          <p:cNvSpPr txBox="1"/>
          <p:nvPr/>
        </p:nvSpPr>
        <p:spPr>
          <a:xfrm>
            <a:off x="4961914" y="1628301"/>
            <a:ext cx="5368442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400">
                <a:solidFill>
                  <a:srgbClr val="51647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THANKS FOR YOUR </a:t>
            </a:r>
            <a:r>
              <a:rPr b="1" lang="zh-TW" sz="54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LISTENING!</a:t>
            </a:r>
            <a:endParaRPr/>
          </a:p>
        </p:txBody>
      </p:sp>
      <p:pic>
        <p:nvPicPr>
          <p:cNvPr descr="一張含有 食物 的圖片&#10;&#10;自動產生的描述" id="455" name="Google Shape;455;p25"/>
          <p:cNvPicPr preferRelativeResize="0"/>
          <p:nvPr/>
        </p:nvPicPr>
        <p:blipFill rotWithShape="1">
          <a:blip r:embed="rId3">
            <a:alphaModFix/>
          </a:blip>
          <a:srcRect b="787" l="0" r="0" t="0"/>
          <a:stretch/>
        </p:blipFill>
        <p:spPr>
          <a:xfrm>
            <a:off x="8839200" y="5475160"/>
            <a:ext cx="3352800" cy="1869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6"/>
          <p:cNvSpPr/>
          <p:nvPr/>
        </p:nvSpPr>
        <p:spPr>
          <a:xfrm>
            <a:off x="4397692" y="685964"/>
            <a:ext cx="6194152" cy="4545856"/>
          </a:xfrm>
          <a:prstGeom prst="cloudCallout">
            <a:avLst>
              <a:gd fmla="val 38430" name="adj1"/>
              <a:gd fmla="val 58127" name="adj2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2" name="Google Shape;462;p26"/>
          <p:cNvGrpSpPr/>
          <p:nvPr/>
        </p:nvGrpSpPr>
        <p:grpSpPr>
          <a:xfrm>
            <a:off x="-7636560" y="5620991"/>
            <a:ext cx="13593883" cy="14119981"/>
            <a:chOff x="0" y="0"/>
            <a:chExt cx="1232383" cy="1280080"/>
          </a:xfrm>
        </p:grpSpPr>
        <p:sp>
          <p:nvSpPr>
            <p:cNvPr id="463" name="Google Shape;463;p26"/>
            <p:cNvSpPr/>
            <p:nvPr/>
          </p:nvSpPr>
          <p:spPr>
            <a:xfrm>
              <a:off x="63500" y="431806"/>
              <a:ext cx="1168883" cy="848274"/>
            </a:xfrm>
            <a:custGeom>
              <a:rect b="b" l="l" r="r" t="t"/>
              <a:pathLst>
                <a:path extrusionOk="0" h="20335" w="20569">
                  <a:moveTo>
                    <a:pt x="13379" y="9888"/>
                  </a:moveTo>
                  <a:cubicBezTo>
                    <a:pt x="16156" y="7987"/>
                    <a:pt x="19260" y="4290"/>
                    <a:pt x="20047" y="0"/>
                  </a:cubicBezTo>
                  <a:cubicBezTo>
                    <a:pt x="21600" y="7245"/>
                    <a:pt x="19676" y="14890"/>
                    <a:pt x="14434" y="18706"/>
                  </a:cubicBezTo>
                  <a:cubicBezTo>
                    <a:pt x="10460" y="21600"/>
                    <a:pt x="5646" y="20542"/>
                    <a:pt x="2448" y="16290"/>
                  </a:cubicBezTo>
                  <a:cubicBezTo>
                    <a:pt x="1349" y="14829"/>
                    <a:pt x="841" y="13153"/>
                    <a:pt x="0" y="11506"/>
                  </a:cubicBezTo>
                  <a:cubicBezTo>
                    <a:pt x="415" y="12319"/>
                    <a:pt x="2222" y="12745"/>
                    <a:pt x="2888" y="12873"/>
                  </a:cubicBezTo>
                  <a:cubicBezTo>
                    <a:pt x="4049" y="13097"/>
                    <a:pt x="5240" y="12941"/>
                    <a:pt x="6395" y="12727"/>
                  </a:cubicBezTo>
                  <a:cubicBezTo>
                    <a:pt x="8821" y="12276"/>
                    <a:pt x="11185" y="11390"/>
                    <a:pt x="13379" y="9888"/>
                  </a:cubicBezTo>
                  <a:close/>
                </a:path>
              </a:pathLst>
            </a:custGeom>
            <a:solidFill>
              <a:srgbClr val="E7E4EA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0" y="6"/>
              <a:ext cx="1229464" cy="1277756"/>
            </a:xfrm>
            <a:custGeom>
              <a:rect b="b" l="l" r="r" t="t"/>
              <a:pathLst>
                <a:path extrusionOk="0" h="17624" w="19314">
                  <a:moveTo>
                    <a:pt x="18089" y="13212"/>
                  </a:moveTo>
                  <a:cubicBezTo>
                    <a:pt x="20793" y="8665"/>
                    <a:pt x="19051" y="1688"/>
                    <a:pt x="12580" y="249"/>
                  </a:cubicBezTo>
                  <a:cubicBezTo>
                    <a:pt x="5779" y="-1264"/>
                    <a:pt x="-807" y="4397"/>
                    <a:pt x="81" y="10133"/>
                  </a:cubicBezTo>
                  <a:cubicBezTo>
                    <a:pt x="1215" y="17455"/>
                    <a:pt x="11799" y="20336"/>
                    <a:pt x="17105" y="14539"/>
                  </a:cubicBezTo>
                  <a:cubicBezTo>
                    <a:pt x="17481" y="14129"/>
                    <a:pt x="17809" y="13683"/>
                    <a:pt x="18089" y="13212"/>
                  </a:cubicBezTo>
                  <a:close/>
                </a:path>
              </a:pathLst>
            </a:custGeom>
            <a:noFill/>
            <a:ln cap="flat" cmpd="sng" w="762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5" name="Google Shape;465;p26"/>
            <p:cNvCxnSpPr/>
            <p:nvPr/>
          </p:nvCxnSpPr>
          <p:spPr>
            <a:xfrm rot="10800000">
              <a:off x="598375" y="0"/>
              <a:ext cx="12664" cy="1275141"/>
            </a:xfrm>
            <a:prstGeom prst="straightConnector1">
              <a:avLst/>
            </a:pr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466" name="Google Shape;466;p26"/>
            <p:cNvSpPr/>
            <p:nvPr/>
          </p:nvSpPr>
          <p:spPr>
            <a:xfrm>
              <a:off x="228599" y="6"/>
              <a:ext cx="761433" cy="1264264"/>
            </a:xfrm>
            <a:custGeom>
              <a:rect b="b" l="l" r="r" t="t"/>
              <a:pathLst>
                <a:path extrusionOk="0" h="18273" w="20347">
                  <a:moveTo>
                    <a:pt x="12391" y="18096"/>
                  </a:moveTo>
                  <a:cubicBezTo>
                    <a:pt x="20299" y="16704"/>
                    <a:pt x="20971" y="9754"/>
                    <a:pt x="20010" y="6028"/>
                  </a:cubicBezTo>
                  <a:cubicBezTo>
                    <a:pt x="19534" y="4185"/>
                    <a:pt x="18487" y="1426"/>
                    <a:pt x="14982" y="544"/>
                  </a:cubicBezTo>
                  <a:cubicBezTo>
                    <a:pt x="3960" y="-2230"/>
                    <a:pt x="-629" y="6301"/>
                    <a:pt x="69" y="10363"/>
                  </a:cubicBezTo>
                  <a:cubicBezTo>
                    <a:pt x="598" y="13437"/>
                    <a:pt x="5155" y="19370"/>
                    <a:pt x="12391" y="18096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50800" y="381006"/>
              <a:ext cx="1143000" cy="53669"/>
            </a:xfrm>
            <a:custGeom>
              <a:rect b="b" l="l" r="r" t="t"/>
              <a:pathLst>
                <a:path extrusionOk="0" h="17084" w="21600">
                  <a:moveTo>
                    <a:pt x="0" y="10975"/>
                  </a:moveTo>
                  <a:cubicBezTo>
                    <a:pt x="5633" y="-4190"/>
                    <a:pt x="11507" y="-2443"/>
                    <a:pt x="17154" y="8930"/>
                  </a:cubicBezTo>
                  <a:cubicBezTo>
                    <a:pt x="18363" y="11362"/>
                    <a:pt x="19610" y="11211"/>
                    <a:pt x="20810" y="14623"/>
                  </a:cubicBezTo>
                  <a:cubicBezTo>
                    <a:pt x="21087" y="15412"/>
                    <a:pt x="21308" y="17410"/>
                    <a:pt x="21600" y="17039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38100" y="825506"/>
              <a:ext cx="1163030" cy="32301"/>
            </a:xfrm>
            <a:custGeom>
              <a:rect b="b" l="l" r="r" t="t"/>
              <a:pathLst>
                <a:path extrusionOk="0" h="19683" w="21600">
                  <a:moveTo>
                    <a:pt x="0" y="13166"/>
                  </a:moveTo>
                  <a:cubicBezTo>
                    <a:pt x="1349" y="4232"/>
                    <a:pt x="2977" y="14571"/>
                    <a:pt x="4335" y="16158"/>
                  </a:cubicBezTo>
                  <a:cubicBezTo>
                    <a:pt x="8003" y="20406"/>
                    <a:pt x="11670" y="21600"/>
                    <a:pt x="15337" y="15282"/>
                  </a:cubicBezTo>
                  <a:cubicBezTo>
                    <a:pt x="17520" y="11503"/>
                    <a:pt x="19444" y="14571"/>
                    <a:pt x="21600" y="0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9" name="Google Shape;469;p26"/>
          <p:cNvGrpSpPr/>
          <p:nvPr/>
        </p:nvGrpSpPr>
        <p:grpSpPr>
          <a:xfrm rot="8548729">
            <a:off x="1363380" y="5244839"/>
            <a:ext cx="2050743" cy="190697"/>
            <a:chOff x="12700" y="-1"/>
            <a:chExt cx="1395068" cy="386881"/>
          </a:xfrm>
        </p:grpSpPr>
        <p:sp>
          <p:nvSpPr>
            <p:cNvPr id="470" name="Google Shape;470;p26"/>
            <p:cNvSpPr/>
            <p:nvPr/>
          </p:nvSpPr>
          <p:spPr>
            <a:xfrm>
              <a:off x="1371600" y="-1"/>
              <a:ext cx="36168" cy="33651"/>
            </a:xfrm>
            <a:custGeom>
              <a:rect b="b" l="l" r="r" t="t"/>
              <a:pathLst>
                <a:path extrusionOk="0" h="14783" w="14919">
                  <a:moveTo>
                    <a:pt x="14668" y="9624"/>
                  </a:moveTo>
                  <a:cubicBezTo>
                    <a:pt x="13296" y="16702"/>
                    <a:pt x="3141" y="16108"/>
                    <a:pt x="711" y="10207"/>
                  </a:cubicBezTo>
                  <a:cubicBezTo>
                    <a:pt x="-4134" y="-1569"/>
                    <a:pt x="17466" y="-4898"/>
                    <a:pt x="14668" y="9624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12700" y="12698"/>
              <a:ext cx="1352489" cy="374182"/>
            </a:xfrm>
            <a:custGeom>
              <a:rect b="b" l="l" r="r" t="t"/>
              <a:pathLst>
                <a:path extrusionOk="0" h="19912" w="21600">
                  <a:moveTo>
                    <a:pt x="0" y="11488"/>
                  </a:moveTo>
                  <a:cubicBezTo>
                    <a:pt x="487" y="15274"/>
                    <a:pt x="2411" y="21290"/>
                    <a:pt x="3846" y="19628"/>
                  </a:cubicBezTo>
                  <a:cubicBezTo>
                    <a:pt x="4495" y="18877"/>
                    <a:pt x="4749" y="16868"/>
                    <a:pt x="5017" y="14957"/>
                  </a:cubicBezTo>
                  <a:cubicBezTo>
                    <a:pt x="5420" y="12072"/>
                    <a:pt x="5921" y="7692"/>
                    <a:pt x="6882" y="6380"/>
                  </a:cubicBezTo>
                  <a:cubicBezTo>
                    <a:pt x="7909" y="4976"/>
                    <a:pt x="8909" y="7635"/>
                    <a:pt x="9446" y="10215"/>
                  </a:cubicBezTo>
                  <a:cubicBezTo>
                    <a:pt x="10035" y="13042"/>
                    <a:pt x="10932" y="15637"/>
                    <a:pt x="12033" y="14691"/>
                  </a:cubicBezTo>
                  <a:cubicBezTo>
                    <a:pt x="13984" y="13011"/>
                    <a:pt x="12576" y="4396"/>
                    <a:pt x="14172" y="1656"/>
                  </a:cubicBezTo>
                  <a:cubicBezTo>
                    <a:pt x="14906" y="396"/>
                    <a:pt x="15577" y="1880"/>
                    <a:pt x="16102" y="3544"/>
                  </a:cubicBezTo>
                  <a:cubicBezTo>
                    <a:pt x="16745" y="5586"/>
                    <a:pt x="17079" y="7207"/>
                    <a:pt x="18030" y="7490"/>
                  </a:cubicBezTo>
                  <a:cubicBezTo>
                    <a:pt x="18588" y="7656"/>
                    <a:pt x="19101" y="6897"/>
                    <a:pt x="19447" y="5427"/>
                  </a:cubicBezTo>
                  <a:cubicBezTo>
                    <a:pt x="19755" y="4117"/>
                    <a:pt x="19782" y="1393"/>
                    <a:pt x="20208" y="457"/>
                  </a:cubicBezTo>
                  <a:cubicBezTo>
                    <a:pt x="20555" y="-310"/>
                    <a:pt x="21224" y="60"/>
                    <a:pt x="21600" y="337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26"/>
          <p:cNvGrpSpPr/>
          <p:nvPr/>
        </p:nvGrpSpPr>
        <p:grpSpPr>
          <a:xfrm flipH="1">
            <a:off x="3000295" y="3718149"/>
            <a:ext cx="1282914" cy="1102525"/>
            <a:chOff x="0" y="0"/>
            <a:chExt cx="1270000" cy="1091427"/>
          </a:xfrm>
        </p:grpSpPr>
        <p:sp>
          <p:nvSpPr>
            <p:cNvPr id="473" name="Google Shape;473;p26"/>
            <p:cNvSpPr/>
            <p:nvPr/>
          </p:nvSpPr>
          <p:spPr>
            <a:xfrm>
              <a:off x="355600" y="266700"/>
              <a:ext cx="648718" cy="808279"/>
            </a:xfrm>
            <a:custGeom>
              <a:rect b="b" l="l" r="r" t="t"/>
              <a:pathLst>
                <a:path extrusionOk="0" h="21600" w="21600">
                  <a:moveTo>
                    <a:pt x="17371" y="15519"/>
                  </a:moveTo>
                  <a:cubicBezTo>
                    <a:pt x="18543" y="17158"/>
                    <a:pt x="18935" y="19724"/>
                    <a:pt x="19275" y="21600"/>
                  </a:cubicBezTo>
                  <a:cubicBezTo>
                    <a:pt x="19609" y="18899"/>
                    <a:pt x="20824" y="15817"/>
                    <a:pt x="21600" y="13143"/>
                  </a:cubicBezTo>
                  <a:lnTo>
                    <a:pt x="0" y="0"/>
                  </a:lnTo>
                  <a:cubicBezTo>
                    <a:pt x="0" y="0"/>
                    <a:pt x="17371" y="15519"/>
                    <a:pt x="17371" y="15519"/>
                  </a:cubicBezTo>
                  <a:close/>
                </a:path>
              </a:pathLst>
            </a:custGeom>
            <a:solidFill>
              <a:srgbClr val="E7E4EA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4" name="Google Shape;474;p26"/>
            <p:cNvGrpSpPr/>
            <p:nvPr/>
          </p:nvGrpSpPr>
          <p:grpSpPr>
            <a:xfrm>
              <a:off x="0" y="0"/>
              <a:ext cx="1270000" cy="1091427"/>
              <a:chOff x="0" y="0"/>
              <a:chExt cx="1270000" cy="1091426"/>
            </a:xfrm>
          </p:grpSpPr>
          <p:sp>
            <p:nvSpPr>
              <p:cNvPr id="475" name="Google Shape;475;p26"/>
              <p:cNvSpPr/>
              <p:nvPr/>
            </p:nvSpPr>
            <p:spPr>
              <a:xfrm>
                <a:off x="0" y="0"/>
                <a:ext cx="888592" cy="1091426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8516" y="5552"/>
                      <a:pt x="15211" y="10785"/>
                      <a:pt x="21600" y="16688"/>
                    </a:cubicBezTo>
                    <a:cubicBezTo>
                      <a:pt x="18956" y="18979"/>
                      <a:pt x="14998" y="19147"/>
                      <a:pt x="12325" y="21600"/>
                    </a:cubicBezTo>
                    <a:cubicBezTo>
                      <a:pt x="8974" y="17526"/>
                      <a:pt x="8870" y="15376"/>
                      <a:pt x="6637" y="10800"/>
                    </a:cubicBezTo>
                    <a:cubicBezTo>
                      <a:pt x="5366" y="8193"/>
                      <a:pt x="2056" y="2254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38100">
                <a:solidFill>
                  <a:srgbClr val="46537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26"/>
              <p:cNvSpPr/>
              <p:nvPr/>
            </p:nvSpPr>
            <p:spPr>
              <a:xfrm>
                <a:off x="0" y="0"/>
                <a:ext cx="1270000" cy="755973"/>
              </a:xfrm>
              <a:custGeom>
                <a:rect b="b" l="l" r="r" t="t"/>
                <a:pathLst>
                  <a:path extrusionOk="0" h="21600" w="21600">
                    <a:moveTo>
                      <a:pt x="9380" y="12054"/>
                    </a:moveTo>
                    <a:cubicBezTo>
                      <a:pt x="11598" y="15147"/>
                      <a:pt x="14200" y="19689"/>
                      <a:pt x="16833" y="21600"/>
                    </a:cubicBezTo>
                    <a:cubicBezTo>
                      <a:pt x="18014" y="19571"/>
                      <a:pt x="20025" y="17911"/>
                      <a:pt x="21600" y="16704"/>
                    </a:cubicBezTo>
                    <a:cubicBezTo>
                      <a:pt x="14953" y="11525"/>
                      <a:pt x="7053" y="3483"/>
                      <a:pt x="0" y="0"/>
                    </a:cubicBezTo>
                    <a:cubicBezTo>
                      <a:pt x="0" y="0"/>
                      <a:pt x="6515" y="8057"/>
                      <a:pt x="9380" y="12054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38100">
                <a:solidFill>
                  <a:srgbClr val="46537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26"/>
              <p:cNvSpPr/>
              <p:nvPr/>
            </p:nvSpPr>
            <p:spPr>
              <a:xfrm>
                <a:off x="876300" y="762000"/>
                <a:ext cx="127000" cy="316465"/>
              </a:xfrm>
              <a:custGeom>
                <a:rect b="b" l="l" r="r" t="t"/>
                <a:pathLst>
                  <a:path extrusionOk="0" h="21600" w="21600">
                    <a:moveTo>
                      <a:pt x="0" y="6068"/>
                    </a:moveTo>
                    <a:cubicBezTo>
                      <a:pt x="5986" y="10255"/>
                      <a:pt x="7989" y="16810"/>
                      <a:pt x="9724" y="21600"/>
                    </a:cubicBezTo>
                    <a:cubicBezTo>
                      <a:pt x="11432" y="14701"/>
                      <a:pt x="17634" y="6830"/>
                      <a:pt x="21600" y="0"/>
                    </a:cubicBezTo>
                  </a:path>
                </a:pathLst>
              </a:custGeom>
              <a:noFill/>
              <a:ln cap="flat" cmpd="sng" w="38100">
                <a:solidFill>
                  <a:srgbClr val="46537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6"/>
              <p:cNvSpPr/>
              <p:nvPr/>
            </p:nvSpPr>
            <p:spPr>
              <a:xfrm>
                <a:off x="749300" y="952500"/>
                <a:ext cx="177800" cy="11430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5994" y="9254"/>
                      <a:pt x="14545" y="14595"/>
                      <a:pt x="21600" y="21600"/>
                    </a:cubicBezTo>
                  </a:path>
                </a:pathLst>
              </a:custGeom>
              <a:noFill/>
              <a:ln cap="flat" cmpd="sng" w="38100">
                <a:solidFill>
                  <a:srgbClr val="46537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79" name="Google Shape;479;p26"/>
          <p:cNvGrpSpPr/>
          <p:nvPr/>
        </p:nvGrpSpPr>
        <p:grpSpPr>
          <a:xfrm rot="1234529">
            <a:off x="467130" y="2537556"/>
            <a:ext cx="1832983" cy="837133"/>
            <a:chOff x="0" y="-1"/>
            <a:chExt cx="1887191" cy="861891"/>
          </a:xfrm>
        </p:grpSpPr>
        <p:sp>
          <p:nvSpPr>
            <p:cNvPr id="480" name="Google Shape;480;p26"/>
            <p:cNvSpPr/>
            <p:nvPr/>
          </p:nvSpPr>
          <p:spPr>
            <a:xfrm>
              <a:off x="279400" y="406400"/>
              <a:ext cx="1606206" cy="455490"/>
            </a:xfrm>
            <a:custGeom>
              <a:rect b="b" l="l" r="r" t="t"/>
              <a:pathLst>
                <a:path extrusionOk="0" h="20451" w="21574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0" y="-1"/>
              <a:ext cx="1887191" cy="848841"/>
            </a:xfrm>
            <a:custGeom>
              <a:rect b="b" l="l" r="r" t="t"/>
              <a:pathLst>
                <a:path extrusionOk="0" h="21519" w="2160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p26"/>
          <p:cNvGrpSpPr/>
          <p:nvPr/>
        </p:nvGrpSpPr>
        <p:grpSpPr>
          <a:xfrm rot="2133593">
            <a:off x="3993938" y="5500414"/>
            <a:ext cx="588962" cy="268982"/>
            <a:chOff x="0" y="-1"/>
            <a:chExt cx="1887191" cy="861891"/>
          </a:xfrm>
        </p:grpSpPr>
        <p:sp>
          <p:nvSpPr>
            <p:cNvPr id="483" name="Google Shape;483;p26"/>
            <p:cNvSpPr/>
            <p:nvPr/>
          </p:nvSpPr>
          <p:spPr>
            <a:xfrm>
              <a:off x="279400" y="406400"/>
              <a:ext cx="1606206" cy="455490"/>
            </a:xfrm>
            <a:custGeom>
              <a:rect b="b" l="l" r="r" t="t"/>
              <a:pathLst>
                <a:path extrusionOk="0" h="20451" w="21574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0" y="-1"/>
              <a:ext cx="1887191" cy="848841"/>
            </a:xfrm>
            <a:custGeom>
              <a:rect b="b" l="l" r="r" t="t"/>
              <a:pathLst>
                <a:path extrusionOk="0" h="21519" w="2160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5" name="Google Shape;485;p26"/>
          <p:cNvSpPr txBox="1"/>
          <p:nvPr/>
        </p:nvSpPr>
        <p:spPr>
          <a:xfrm>
            <a:off x="3641751" y="2105561"/>
            <a:ext cx="536844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Q&amp;A</a:t>
            </a:r>
            <a:endParaRPr/>
          </a:p>
        </p:txBody>
      </p:sp>
      <p:pic>
        <p:nvPicPr>
          <p:cNvPr descr="一張含有 食物 的圖片&#10;&#10;自動產生的描述" id="486" name="Google Shape;486;p26"/>
          <p:cNvPicPr preferRelativeResize="0"/>
          <p:nvPr/>
        </p:nvPicPr>
        <p:blipFill rotWithShape="1">
          <a:blip r:embed="rId3">
            <a:alphaModFix/>
          </a:blip>
          <a:srcRect b="787" l="0" r="0" t="0"/>
          <a:stretch/>
        </p:blipFill>
        <p:spPr>
          <a:xfrm>
            <a:off x="8839200" y="5475160"/>
            <a:ext cx="3352800" cy="18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7" name="Google Shape;487;p26"/>
          <p:cNvGrpSpPr/>
          <p:nvPr/>
        </p:nvGrpSpPr>
        <p:grpSpPr>
          <a:xfrm>
            <a:off x="7494768" y="3845446"/>
            <a:ext cx="277355" cy="642452"/>
            <a:chOff x="6697441" y="5773974"/>
            <a:chExt cx="439960" cy="1019104"/>
          </a:xfrm>
        </p:grpSpPr>
        <p:grpSp>
          <p:nvGrpSpPr>
            <p:cNvPr id="488" name="Google Shape;488;p26"/>
            <p:cNvGrpSpPr/>
            <p:nvPr/>
          </p:nvGrpSpPr>
          <p:grpSpPr>
            <a:xfrm>
              <a:off x="6698167" y="6159623"/>
              <a:ext cx="439234" cy="219131"/>
              <a:chOff x="2467502" y="4444779"/>
              <a:chExt cx="1442025" cy="719418"/>
            </a:xfrm>
          </p:grpSpPr>
          <p:cxnSp>
            <p:nvCxnSpPr>
              <p:cNvPr id="489" name="Google Shape;489;p26"/>
              <p:cNvCxnSpPr/>
              <p:nvPr/>
            </p:nvCxnSpPr>
            <p:spPr>
              <a:xfrm flipH="1">
                <a:off x="3190895" y="4445567"/>
                <a:ext cx="718632" cy="718630"/>
              </a:xfrm>
              <a:prstGeom prst="straightConnector1">
                <a:avLst/>
              </a:prstGeom>
              <a:noFill/>
              <a:ln cap="rnd" cmpd="sng" w="38100">
                <a:solidFill>
                  <a:srgbClr val="ACD6E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0" name="Google Shape;490;p26"/>
              <p:cNvCxnSpPr/>
              <p:nvPr/>
            </p:nvCxnSpPr>
            <p:spPr>
              <a:xfrm flipH="1" rot="5400000">
                <a:off x="2467503" y="4444778"/>
                <a:ext cx="718630" cy="718633"/>
              </a:xfrm>
              <a:prstGeom prst="straightConnector1">
                <a:avLst/>
              </a:prstGeom>
              <a:noFill/>
              <a:ln cap="rnd" cmpd="sng" w="38100">
                <a:solidFill>
                  <a:srgbClr val="ACD6E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91" name="Google Shape;491;p26"/>
            <p:cNvGrpSpPr/>
            <p:nvPr/>
          </p:nvGrpSpPr>
          <p:grpSpPr>
            <a:xfrm>
              <a:off x="6698167" y="5773974"/>
              <a:ext cx="439233" cy="219133"/>
              <a:chOff x="2467504" y="4400363"/>
              <a:chExt cx="1442023" cy="719424"/>
            </a:xfrm>
          </p:grpSpPr>
          <p:cxnSp>
            <p:nvCxnSpPr>
              <p:cNvPr id="492" name="Google Shape;492;p26"/>
              <p:cNvCxnSpPr/>
              <p:nvPr/>
            </p:nvCxnSpPr>
            <p:spPr>
              <a:xfrm flipH="1">
                <a:off x="3190897" y="4401156"/>
                <a:ext cx="718630" cy="718631"/>
              </a:xfrm>
              <a:prstGeom prst="straightConnector1">
                <a:avLst/>
              </a:prstGeom>
              <a:noFill/>
              <a:ln cap="rnd" cmpd="sng" w="38100">
                <a:solidFill>
                  <a:srgbClr val="ACD6E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3" name="Google Shape;493;p26"/>
              <p:cNvCxnSpPr/>
              <p:nvPr/>
            </p:nvCxnSpPr>
            <p:spPr>
              <a:xfrm flipH="1" rot="5400000">
                <a:off x="2467504" y="4400362"/>
                <a:ext cx="718630" cy="718631"/>
              </a:xfrm>
              <a:prstGeom prst="straightConnector1">
                <a:avLst/>
              </a:prstGeom>
              <a:noFill/>
              <a:ln cap="rnd" cmpd="sng" w="38100">
                <a:solidFill>
                  <a:srgbClr val="ACD6E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94" name="Google Shape;494;p26"/>
            <p:cNvGrpSpPr/>
            <p:nvPr/>
          </p:nvGrpSpPr>
          <p:grpSpPr>
            <a:xfrm>
              <a:off x="6697441" y="6573945"/>
              <a:ext cx="439233" cy="219133"/>
              <a:chOff x="2467504" y="4400363"/>
              <a:chExt cx="1442023" cy="719424"/>
            </a:xfrm>
          </p:grpSpPr>
          <p:cxnSp>
            <p:nvCxnSpPr>
              <p:cNvPr id="495" name="Google Shape;495;p26"/>
              <p:cNvCxnSpPr/>
              <p:nvPr/>
            </p:nvCxnSpPr>
            <p:spPr>
              <a:xfrm flipH="1">
                <a:off x="3190897" y="4401156"/>
                <a:ext cx="718630" cy="718631"/>
              </a:xfrm>
              <a:prstGeom prst="straightConnector1">
                <a:avLst/>
              </a:prstGeom>
              <a:noFill/>
              <a:ln cap="rnd" cmpd="sng" w="38100">
                <a:solidFill>
                  <a:srgbClr val="ACD6E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6" name="Google Shape;496;p26"/>
              <p:cNvCxnSpPr/>
              <p:nvPr/>
            </p:nvCxnSpPr>
            <p:spPr>
              <a:xfrm flipH="1" rot="5400000">
                <a:off x="2467504" y="4400362"/>
                <a:ext cx="718630" cy="718631"/>
              </a:xfrm>
              <a:prstGeom prst="straightConnector1">
                <a:avLst/>
              </a:prstGeom>
              <a:noFill/>
              <a:ln cap="rnd" cmpd="sng" w="38100">
                <a:solidFill>
                  <a:srgbClr val="ACD6E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/>
        </p:nvSpPr>
        <p:spPr>
          <a:xfrm>
            <a:off x="4940569" y="3919884"/>
            <a:ext cx="20313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3C4B5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需求分析</a:t>
            </a:r>
            <a:endParaRPr b="1" sz="3600">
              <a:solidFill>
                <a:srgbClr val="3C4B5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81" name="Google Shape;81;p3"/>
          <p:cNvGrpSpPr/>
          <p:nvPr/>
        </p:nvGrpSpPr>
        <p:grpSpPr>
          <a:xfrm>
            <a:off x="1798274" y="-226774"/>
            <a:ext cx="8602633" cy="8079860"/>
            <a:chOff x="-1" y="0"/>
            <a:chExt cx="2335461" cy="2193538"/>
          </a:xfrm>
        </p:grpSpPr>
        <p:sp>
          <p:nvSpPr>
            <p:cNvPr id="82" name="Google Shape;82;p3"/>
            <p:cNvSpPr/>
            <p:nvPr/>
          </p:nvSpPr>
          <p:spPr>
            <a:xfrm>
              <a:off x="88900" y="177800"/>
              <a:ext cx="2125877" cy="1425521"/>
            </a:xfrm>
            <a:custGeom>
              <a:rect b="b" l="l" r="r" t="t"/>
              <a:pathLst>
                <a:path extrusionOk="0" h="21550" w="21339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-1" y="0"/>
              <a:ext cx="2335461" cy="184474"/>
            </a:xfrm>
            <a:custGeom>
              <a:rect b="b" l="l" r="r" t="t"/>
              <a:pathLst>
                <a:path extrusionOk="0" h="19061" w="21311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130300" y="1600199"/>
              <a:ext cx="16672" cy="335486"/>
            </a:xfrm>
            <a:custGeom>
              <a:rect b="b" l="l" r="r" t="t"/>
              <a:pathLst>
                <a:path extrusionOk="0" h="19845" w="16358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990600" y="1955799"/>
              <a:ext cx="284801" cy="237739"/>
            </a:xfrm>
            <a:custGeom>
              <a:rect b="b" l="l" r="r" t="t"/>
              <a:pathLst>
                <a:path extrusionOk="0" h="17669" w="15635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" name="Google Shape;86;p3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87" name="Google Shape;87;p3"/>
            <p:cNvSpPr/>
            <p:nvPr/>
          </p:nvSpPr>
          <p:spPr>
            <a:xfrm>
              <a:off x="4431238" y="1508012"/>
              <a:ext cx="2360904" cy="2195308"/>
            </a:xfrm>
            <a:custGeom>
              <a:rect b="b" l="l" r="r" t="t"/>
              <a:pathLst>
                <a:path extrusionOk="0" h="21600" w="2160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" name="Google Shape;88;p3"/>
            <p:cNvSpPr txBox="1"/>
            <p:nvPr/>
          </p:nvSpPr>
          <p:spPr>
            <a:xfrm>
              <a:off x="5368598" y="1833012"/>
              <a:ext cx="795411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0">
                  <a:solidFill>
                    <a:schemeClr val="dk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endParaRPr b="1" sz="80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/>
          <p:nvPr/>
        </p:nvSpPr>
        <p:spPr>
          <a:xfrm>
            <a:off x="976404" y="545536"/>
            <a:ext cx="6495380" cy="4248170"/>
          </a:xfrm>
          <a:custGeom>
            <a:rect b="b" l="l" r="r" t="t"/>
            <a:pathLst>
              <a:path extrusionOk="0" h="21600" w="21503">
                <a:moveTo>
                  <a:pt x="6742" y="16124"/>
                </a:moveTo>
                <a:cubicBezTo>
                  <a:pt x="5374" y="16910"/>
                  <a:pt x="3929" y="20482"/>
                  <a:pt x="3478" y="21600"/>
                </a:cubicBezTo>
                <a:cubicBezTo>
                  <a:pt x="3702" y="19782"/>
                  <a:pt x="4191" y="18074"/>
                  <a:pt x="4233" y="16234"/>
                </a:cubicBezTo>
                <a:cubicBezTo>
                  <a:pt x="3426" y="16656"/>
                  <a:pt x="2554" y="16263"/>
                  <a:pt x="1729" y="16378"/>
                </a:cubicBezTo>
                <a:cubicBezTo>
                  <a:pt x="1648" y="11313"/>
                  <a:pt x="1059" y="5533"/>
                  <a:pt x="0" y="631"/>
                </a:cubicBezTo>
                <a:cubicBezTo>
                  <a:pt x="4095" y="977"/>
                  <a:pt x="8091" y="628"/>
                  <a:pt x="12162" y="358"/>
                </a:cubicBezTo>
                <a:cubicBezTo>
                  <a:pt x="14982" y="171"/>
                  <a:pt x="18216" y="0"/>
                  <a:pt x="21204" y="0"/>
                </a:cubicBezTo>
                <a:cubicBezTo>
                  <a:pt x="21600" y="812"/>
                  <a:pt x="21523" y="2642"/>
                  <a:pt x="21419" y="3597"/>
                </a:cubicBezTo>
                <a:lnTo>
                  <a:pt x="6120" y="4060"/>
                </a:lnTo>
                <a:cubicBezTo>
                  <a:pt x="6120" y="4060"/>
                  <a:pt x="6742" y="16124"/>
                  <a:pt x="6742" y="16124"/>
                </a:cubicBezTo>
                <a:close/>
              </a:path>
            </a:pathLst>
          </a:custGeom>
          <a:solidFill>
            <a:srgbClr val="E7E4EA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2789523" y="1242261"/>
            <a:ext cx="7333224" cy="4868330"/>
          </a:xfrm>
          <a:custGeom>
            <a:rect b="b" l="l" r="r" t="t"/>
            <a:pathLst>
              <a:path extrusionOk="0" h="21444" w="21353">
                <a:moveTo>
                  <a:pt x="9587" y="16461"/>
                </a:moveTo>
                <a:cubicBezTo>
                  <a:pt x="7137" y="17180"/>
                  <a:pt x="4338" y="16988"/>
                  <a:pt x="1871" y="17887"/>
                </a:cubicBezTo>
                <a:cubicBezTo>
                  <a:pt x="741" y="15455"/>
                  <a:pt x="1259" y="12409"/>
                  <a:pt x="871" y="9752"/>
                </a:cubicBezTo>
                <a:cubicBezTo>
                  <a:pt x="413" y="6611"/>
                  <a:pt x="-151" y="3747"/>
                  <a:pt x="36" y="488"/>
                </a:cubicBezTo>
                <a:cubicBezTo>
                  <a:pt x="4480" y="149"/>
                  <a:pt x="9014" y="-156"/>
                  <a:pt x="13493" y="87"/>
                </a:cubicBezTo>
                <a:cubicBezTo>
                  <a:pt x="15942" y="221"/>
                  <a:pt x="18443" y="1027"/>
                  <a:pt x="20887" y="604"/>
                </a:cubicBezTo>
                <a:cubicBezTo>
                  <a:pt x="21449" y="2041"/>
                  <a:pt x="20999" y="15633"/>
                  <a:pt x="21352" y="15738"/>
                </a:cubicBezTo>
                <a:cubicBezTo>
                  <a:pt x="18614" y="14924"/>
                  <a:pt x="16128" y="15633"/>
                  <a:pt x="13384" y="15578"/>
                </a:cubicBezTo>
                <a:cubicBezTo>
                  <a:pt x="14206" y="17474"/>
                  <a:pt x="14961" y="19421"/>
                  <a:pt x="15578" y="21444"/>
                </a:cubicBezTo>
                <a:cubicBezTo>
                  <a:pt x="15386" y="20814"/>
                  <a:pt x="11222" y="16709"/>
                  <a:pt x="10628" y="16085"/>
                </a:cubicBezTo>
                <a:cubicBezTo>
                  <a:pt x="10290" y="16233"/>
                  <a:pt x="9942" y="16357"/>
                  <a:pt x="9587" y="16461"/>
                </a:cubicBezTo>
                <a:close/>
              </a:path>
            </a:pathLst>
          </a:custGeom>
          <a:noFill/>
          <a:ln cap="flat" cmpd="sng" w="38100">
            <a:solidFill>
              <a:srgbClr val="46537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4031076" y="2476450"/>
            <a:ext cx="5636914" cy="120526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47527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是否在Coding的時候時常覺得打字速度總跟不上腦袋？</a:t>
            </a:r>
            <a:endParaRPr b="1"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一張含有 食物 的圖片&#10;&#10;自動產生的描述" id="97" name="Google Shape;97;p4"/>
          <p:cNvPicPr preferRelativeResize="0"/>
          <p:nvPr/>
        </p:nvPicPr>
        <p:blipFill rotWithShape="1">
          <a:blip r:embed="rId3">
            <a:alphaModFix/>
          </a:blip>
          <a:srcRect b="787" l="0" r="0" t="0"/>
          <a:stretch/>
        </p:blipFill>
        <p:spPr>
          <a:xfrm>
            <a:off x="8839200" y="5475160"/>
            <a:ext cx="3352800" cy="1869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/>
          <p:nvPr/>
        </p:nvSpPr>
        <p:spPr>
          <a:xfrm>
            <a:off x="2374716" y="3322677"/>
            <a:ext cx="4709332" cy="681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47527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練習Java Coding的人</a:t>
            </a:r>
            <a:endParaRPr/>
          </a:p>
        </p:txBody>
      </p:sp>
      <p:sp>
        <p:nvSpPr>
          <p:cNvPr id="104" name="Google Shape;104;p5"/>
          <p:cNvSpPr txBox="1"/>
          <p:nvPr/>
        </p:nvSpPr>
        <p:spPr>
          <a:xfrm>
            <a:off x="2345575" y="2251759"/>
            <a:ext cx="244169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3C4B5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目標對象</a:t>
            </a:r>
            <a:endParaRPr b="1" sz="4400">
              <a:solidFill>
                <a:srgbClr val="3C4B5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05" name="Google Shape;105;p5"/>
          <p:cNvGrpSpPr/>
          <p:nvPr/>
        </p:nvGrpSpPr>
        <p:grpSpPr>
          <a:xfrm rot="2273417">
            <a:off x="8159196" y="1616856"/>
            <a:ext cx="3413022" cy="3362353"/>
            <a:chOff x="-1" y="0"/>
            <a:chExt cx="1149598" cy="1132532"/>
          </a:xfrm>
        </p:grpSpPr>
        <p:sp>
          <p:nvSpPr>
            <p:cNvPr id="106" name="Google Shape;106;p5"/>
            <p:cNvSpPr/>
            <p:nvPr/>
          </p:nvSpPr>
          <p:spPr>
            <a:xfrm>
              <a:off x="495300" y="419100"/>
              <a:ext cx="288999" cy="341770"/>
            </a:xfrm>
            <a:custGeom>
              <a:rect b="b" l="l" r="r" t="t"/>
              <a:pathLst>
                <a:path extrusionOk="0" h="20953" w="20587">
                  <a:moveTo>
                    <a:pt x="310" y="19339"/>
                  </a:moveTo>
                  <a:cubicBezTo>
                    <a:pt x="1970" y="21600"/>
                    <a:pt x="8627" y="20962"/>
                    <a:pt x="10626" y="20516"/>
                  </a:cubicBezTo>
                  <a:cubicBezTo>
                    <a:pt x="14392" y="19676"/>
                    <a:pt x="17603" y="17645"/>
                    <a:pt x="19255" y="14542"/>
                  </a:cubicBezTo>
                  <a:cubicBezTo>
                    <a:pt x="21291" y="10718"/>
                    <a:pt x="21600" y="1795"/>
                    <a:pt x="15756" y="0"/>
                  </a:cubicBezTo>
                  <a:cubicBezTo>
                    <a:pt x="14569" y="3871"/>
                    <a:pt x="15031" y="8421"/>
                    <a:pt x="12815" y="11999"/>
                  </a:cubicBezTo>
                  <a:cubicBezTo>
                    <a:pt x="10327" y="16013"/>
                    <a:pt x="4821" y="17658"/>
                    <a:pt x="0" y="18694"/>
                  </a:cubicBezTo>
                  <a:cubicBezTo>
                    <a:pt x="63" y="18932"/>
                    <a:pt x="168" y="19146"/>
                    <a:pt x="310" y="19339"/>
                  </a:cubicBezTo>
                  <a:close/>
                </a:path>
              </a:pathLst>
            </a:custGeom>
            <a:solidFill>
              <a:srgbClr val="E7E4EA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" name="Google Shape;107;p5"/>
            <p:cNvGrpSpPr/>
            <p:nvPr/>
          </p:nvGrpSpPr>
          <p:grpSpPr>
            <a:xfrm>
              <a:off x="-1" y="0"/>
              <a:ext cx="1149598" cy="1132532"/>
              <a:chOff x="0" y="0"/>
              <a:chExt cx="1149596" cy="1132531"/>
            </a:xfrm>
          </p:grpSpPr>
          <p:sp>
            <p:nvSpPr>
              <p:cNvPr id="108" name="Google Shape;108;p5"/>
              <p:cNvSpPr/>
              <p:nvPr/>
            </p:nvSpPr>
            <p:spPr>
              <a:xfrm>
                <a:off x="0" y="0"/>
                <a:ext cx="1149596" cy="1132531"/>
              </a:xfrm>
              <a:custGeom>
                <a:rect b="b" l="l" r="r" t="t"/>
                <a:pathLst>
                  <a:path extrusionOk="0" h="18188" w="18835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0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cap="flat" cmpd="sng" w="38100">
                <a:solidFill>
                  <a:srgbClr val="46537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190500" y="177800"/>
                <a:ext cx="789686" cy="777962"/>
              </a:xfrm>
              <a:custGeom>
                <a:rect b="b" l="l" r="r" t="t"/>
                <a:pathLst>
                  <a:path extrusionOk="0" h="18188" w="18835">
                    <a:moveTo>
                      <a:pt x="5118" y="17138"/>
                    </a:moveTo>
                    <a:cubicBezTo>
                      <a:pt x="9703" y="19314"/>
                      <a:pt x="15760" y="18135"/>
                      <a:pt x="18000" y="13346"/>
                    </a:cubicBezTo>
                    <a:cubicBezTo>
                      <a:pt x="21411" y="6050"/>
                      <a:pt x="13778" y="-2286"/>
                      <a:pt x="5945" y="577"/>
                    </a:cubicBezTo>
                    <a:cubicBezTo>
                      <a:pt x="2991" y="1657"/>
                      <a:pt x="198" y="6129"/>
                      <a:pt x="12" y="9065"/>
                    </a:cubicBezTo>
                    <a:cubicBezTo>
                      <a:pt x="-189" y="12266"/>
                      <a:pt x="2171" y="15739"/>
                      <a:pt x="5118" y="17138"/>
                    </a:cubicBezTo>
                    <a:close/>
                  </a:path>
                </a:pathLst>
              </a:custGeom>
              <a:noFill/>
              <a:ln cap="flat" cmpd="sng" w="38100">
                <a:solidFill>
                  <a:srgbClr val="46537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381000" y="368300"/>
                <a:ext cx="396756" cy="390866"/>
              </a:xfrm>
              <a:custGeom>
                <a:rect b="b" l="l" r="r" t="t"/>
                <a:pathLst>
                  <a:path extrusionOk="0" h="18188" w="18835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1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cap="flat" cmpd="sng" w="38100">
                <a:solidFill>
                  <a:srgbClr val="46537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1" name="Google Shape;111;p5"/>
          <p:cNvGrpSpPr/>
          <p:nvPr/>
        </p:nvGrpSpPr>
        <p:grpSpPr>
          <a:xfrm rot="2273417">
            <a:off x="7088302" y="2312457"/>
            <a:ext cx="2384428" cy="2466772"/>
            <a:chOff x="0" y="0"/>
            <a:chExt cx="803140" cy="830876"/>
          </a:xfrm>
        </p:grpSpPr>
        <p:sp>
          <p:nvSpPr>
            <p:cNvPr id="112" name="Google Shape;112;p5"/>
            <p:cNvSpPr/>
            <p:nvPr/>
          </p:nvSpPr>
          <p:spPr>
            <a:xfrm>
              <a:off x="0" y="431800"/>
              <a:ext cx="377118" cy="399076"/>
            </a:xfrm>
            <a:custGeom>
              <a:rect b="b" l="l" r="r" t="t"/>
              <a:pathLst>
                <a:path extrusionOk="0" h="21600" w="21600">
                  <a:moveTo>
                    <a:pt x="9127" y="12126"/>
                  </a:moveTo>
                  <a:lnTo>
                    <a:pt x="0" y="9668"/>
                  </a:lnTo>
                  <a:lnTo>
                    <a:pt x="12334" y="0"/>
                  </a:lnTo>
                  <a:lnTo>
                    <a:pt x="19930" y="2881"/>
                  </a:lnTo>
                  <a:lnTo>
                    <a:pt x="21600" y="12126"/>
                  </a:lnTo>
                  <a:lnTo>
                    <a:pt x="10800" y="21600"/>
                  </a:lnTo>
                  <a:cubicBezTo>
                    <a:pt x="10800" y="21600"/>
                    <a:pt x="9127" y="12126"/>
                    <a:pt x="9127" y="12126"/>
                  </a:cubicBezTo>
                  <a:close/>
                </a:path>
              </a:pathLst>
            </a:custGeom>
            <a:solidFill>
              <a:srgbClr val="FDD67A"/>
            </a:solidFill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165100" y="0"/>
              <a:ext cx="638040" cy="661963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cubicBezTo>
                    <a:pt x="21600" y="0"/>
                    <a:pt x="4432" y="18069"/>
                    <a:pt x="0" y="21600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5"/>
          <p:cNvGrpSpPr/>
          <p:nvPr/>
        </p:nvGrpSpPr>
        <p:grpSpPr>
          <a:xfrm>
            <a:off x="1251199" y="2114391"/>
            <a:ext cx="807369" cy="906810"/>
            <a:chOff x="-1" y="-1"/>
            <a:chExt cx="807368" cy="906809"/>
          </a:xfrm>
        </p:grpSpPr>
        <p:sp>
          <p:nvSpPr>
            <p:cNvPr id="115" name="Google Shape;115;p5"/>
            <p:cNvSpPr/>
            <p:nvPr/>
          </p:nvSpPr>
          <p:spPr>
            <a:xfrm>
              <a:off x="-1" y="101600"/>
              <a:ext cx="792823" cy="805208"/>
            </a:xfrm>
            <a:custGeom>
              <a:rect b="b" l="l" r="r" t="t"/>
              <a:pathLst>
                <a:path extrusionOk="0" h="19829" w="19846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165100" y="-1"/>
              <a:ext cx="642267" cy="718972"/>
            </a:xfrm>
            <a:custGeom>
              <a:rect b="b" l="l" r="r" t="t"/>
              <a:pathLst>
                <a:path extrusionOk="0" h="21116" w="21521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solidFill>
              <a:srgbClr val="FDD67A"/>
            </a:solidFill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一張含有 食物 的圖片&#10;&#10;自動產生的描述" id="117" name="Google Shape;117;p5"/>
          <p:cNvPicPr preferRelativeResize="0"/>
          <p:nvPr/>
        </p:nvPicPr>
        <p:blipFill rotWithShape="1">
          <a:blip r:embed="rId3">
            <a:alphaModFix/>
          </a:blip>
          <a:srcRect b="787" l="0" r="0" t="0"/>
          <a:stretch/>
        </p:blipFill>
        <p:spPr>
          <a:xfrm>
            <a:off x="8839200" y="5475160"/>
            <a:ext cx="3352800" cy="1869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/>
          <p:nvPr/>
        </p:nvSpPr>
        <p:spPr>
          <a:xfrm>
            <a:off x="4290971" y="350379"/>
            <a:ext cx="873670" cy="832000"/>
          </a:xfrm>
          <a:custGeom>
            <a:rect b="b" l="l" r="r" t="t"/>
            <a:pathLst>
              <a:path extrusionOk="0" h="21252" w="21394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noFill/>
          <a:ln cap="flat" cmpd="sng" w="38100">
            <a:solidFill>
              <a:srgbClr val="46537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5339014" y="550611"/>
            <a:ext cx="6670106" cy="1258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475278"/>
                </a:solidFill>
                <a:latin typeface="Arial"/>
                <a:ea typeface="Arial"/>
                <a:cs typeface="Arial"/>
                <a:sym typeface="Arial"/>
              </a:rPr>
              <a:t>MainPage 主介面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200" u="none" cap="none" strike="noStrike">
                <a:solidFill>
                  <a:srgbClr val="E6AF00"/>
                </a:solidFill>
                <a:latin typeface="Arial"/>
                <a:ea typeface="Arial"/>
                <a:cs typeface="Arial"/>
                <a:sym typeface="Arial"/>
              </a:rPr>
              <a:t>使用者輸入名字、選擇角色、選擇想練習的Class</a:t>
            </a:r>
            <a:endParaRPr/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200" u="none" cap="none" strike="noStrike">
                <a:solidFill>
                  <a:srgbClr val="E6AF00"/>
                </a:solidFill>
                <a:latin typeface="Arial"/>
                <a:ea typeface="Arial"/>
                <a:cs typeface="Arial"/>
                <a:sym typeface="Arial"/>
              </a:rPr>
              <a:t>遊戲介面or排行榜介面</a:t>
            </a:r>
            <a:endParaRPr b="1" i="0" sz="2200" u="none" cap="none" strike="noStrike">
              <a:solidFill>
                <a:srgbClr val="E6A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4290971" y="1923832"/>
            <a:ext cx="873670" cy="832000"/>
          </a:xfrm>
          <a:custGeom>
            <a:rect b="b" l="l" r="r" t="t"/>
            <a:pathLst>
              <a:path extrusionOk="0" h="21252" w="21394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noFill/>
          <a:ln cap="flat" cmpd="sng" w="38100">
            <a:solidFill>
              <a:srgbClr val="46537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5339014" y="2146710"/>
            <a:ext cx="5960176" cy="8526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475278"/>
                </a:solidFill>
                <a:latin typeface="Arial"/>
                <a:ea typeface="Arial"/>
                <a:cs typeface="Arial"/>
                <a:sym typeface="Arial"/>
              </a:rPr>
              <a:t>PlayPage 遊戲介面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200" u="none" cap="none" strike="noStrike">
                <a:solidFill>
                  <a:srgbClr val="E6AF00"/>
                </a:solidFill>
                <a:latin typeface="Arial"/>
                <a:ea typeface="Arial"/>
                <a:cs typeface="Arial"/>
                <a:sym typeface="Arial"/>
              </a:rPr>
              <a:t>計時一分鐘的打字遊戲</a:t>
            </a:r>
            <a:endParaRPr b="1" i="0" sz="2200" u="none" cap="none" strike="noStrike">
              <a:solidFill>
                <a:srgbClr val="E6A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4290971" y="3074375"/>
            <a:ext cx="873670" cy="832000"/>
          </a:xfrm>
          <a:custGeom>
            <a:rect b="b" l="l" r="r" t="t"/>
            <a:pathLst>
              <a:path extrusionOk="0" h="21252" w="21394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noFill/>
          <a:ln cap="flat" cmpd="sng" w="38100">
            <a:solidFill>
              <a:srgbClr val="46537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5339014" y="4932643"/>
            <a:ext cx="5889056" cy="8526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475278"/>
                </a:solidFill>
                <a:latin typeface="Arial"/>
                <a:ea typeface="Arial"/>
                <a:cs typeface="Arial"/>
                <a:sym typeface="Arial"/>
              </a:rPr>
              <a:t>RankPage 排行榜介面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200" u="none" cap="none" strike="noStrike">
                <a:solidFill>
                  <a:srgbClr val="E6AF00"/>
                </a:solidFill>
                <a:latin typeface="Arial"/>
                <a:ea typeface="Arial"/>
                <a:cs typeface="Arial"/>
                <a:sym typeface="Arial"/>
              </a:rPr>
              <a:t>顯示前三名角色、名字、及分數 </a:t>
            </a:r>
            <a:endParaRPr b="1" i="0" sz="2200" u="none" cap="none" strike="noStrike">
              <a:solidFill>
                <a:srgbClr val="E6A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6"/>
          <p:cNvGrpSpPr/>
          <p:nvPr/>
        </p:nvGrpSpPr>
        <p:grpSpPr>
          <a:xfrm>
            <a:off x="1601730" y="3883515"/>
            <a:ext cx="437433" cy="491309"/>
            <a:chOff x="-1" y="-1"/>
            <a:chExt cx="807368" cy="906809"/>
          </a:xfrm>
        </p:grpSpPr>
        <p:sp>
          <p:nvSpPr>
            <p:cNvPr id="130" name="Google Shape;130;p6"/>
            <p:cNvSpPr/>
            <p:nvPr/>
          </p:nvSpPr>
          <p:spPr>
            <a:xfrm>
              <a:off x="-1" y="101600"/>
              <a:ext cx="792823" cy="805208"/>
            </a:xfrm>
            <a:custGeom>
              <a:rect b="b" l="l" r="r" t="t"/>
              <a:pathLst>
                <a:path extrusionOk="0" h="19829" w="19846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165100" y="-1"/>
              <a:ext cx="642267" cy="718972"/>
            </a:xfrm>
            <a:custGeom>
              <a:rect b="b" l="l" r="r" t="t"/>
              <a:pathLst>
                <a:path extrusionOk="0" h="21116" w="21521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solidFill>
              <a:srgbClr val="FDD67A"/>
            </a:solidFill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-29302" y="3350987"/>
            <a:ext cx="3437799" cy="3594286"/>
            <a:chOff x="385735" y="1798675"/>
            <a:chExt cx="5443212" cy="5690986"/>
          </a:xfrm>
        </p:grpSpPr>
        <p:grpSp>
          <p:nvGrpSpPr>
            <p:cNvPr id="133" name="Google Shape;133;p6"/>
            <p:cNvGrpSpPr/>
            <p:nvPr/>
          </p:nvGrpSpPr>
          <p:grpSpPr>
            <a:xfrm rot="-695643">
              <a:off x="829100" y="2206816"/>
              <a:ext cx="4556482" cy="4874704"/>
              <a:chOff x="88900" y="0"/>
              <a:chExt cx="2639505" cy="2823847"/>
            </a:xfrm>
          </p:grpSpPr>
          <p:sp>
            <p:nvSpPr>
              <p:cNvPr id="134" name="Google Shape;134;p6"/>
              <p:cNvSpPr/>
              <p:nvPr/>
            </p:nvSpPr>
            <p:spPr>
              <a:xfrm>
                <a:off x="355600" y="0"/>
                <a:ext cx="2372805" cy="2607215"/>
              </a:xfrm>
              <a:custGeom>
                <a:rect b="b" l="l" r="r" t="t"/>
                <a:pathLst>
                  <a:path extrusionOk="0" h="21600" w="21600">
                    <a:moveTo>
                      <a:pt x="15178" y="0"/>
                    </a:moveTo>
                    <a:cubicBezTo>
                      <a:pt x="15283" y="360"/>
                      <a:pt x="1413" y="2588"/>
                      <a:pt x="0" y="2538"/>
                    </a:cubicBezTo>
                    <a:cubicBezTo>
                      <a:pt x="1189" y="8871"/>
                      <a:pt x="2988" y="15292"/>
                      <a:pt x="4463" y="21600"/>
                    </a:cubicBezTo>
                    <a:cubicBezTo>
                      <a:pt x="10160" y="21478"/>
                      <a:pt x="15941" y="19429"/>
                      <a:pt x="21600" y="18751"/>
                    </a:cubicBezTo>
                    <a:cubicBezTo>
                      <a:pt x="21453" y="15310"/>
                      <a:pt x="18621" y="11919"/>
                      <a:pt x="17450" y="8748"/>
                    </a:cubicBezTo>
                    <a:cubicBezTo>
                      <a:pt x="16397" y="5895"/>
                      <a:pt x="16019" y="2887"/>
                      <a:pt x="15178" y="0"/>
                    </a:cubicBezTo>
                    <a:close/>
                  </a:path>
                </a:pathLst>
              </a:custGeom>
              <a:noFill/>
              <a:ln cap="flat" cmpd="sng" w="38100">
                <a:solidFill>
                  <a:srgbClr val="46537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88900" y="508000"/>
                <a:ext cx="2533719" cy="2315847"/>
              </a:xfrm>
              <a:custGeom>
                <a:rect b="b" l="l" r="r" t="t"/>
                <a:pathLst>
                  <a:path extrusionOk="0" h="21600" w="21600">
                    <a:moveTo>
                      <a:pt x="2405" y="0"/>
                    </a:moveTo>
                    <a:lnTo>
                      <a:pt x="0" y="702"/>
                    </a:lnTo>
                    <a:cubicBezTo>
                      <a:pt x="1804" y="5235"/>
                      <a:pt x="3615" y="14498"/>
                      <a:pt x="4997" y="21600"/>
                    </a:cubicBezTo>
                    <a:cubicBezTo>
                      <a:pt x="10332" y="21463"/>
                      <a:pt x="16300" y="19156"/>
                      <a:pt x="21600" y="18393"/>
                    </a:cubicBezTo>
                    <a:lnTo>
                      <a:pt x="20804" y="16702"/>
                    </a:lnTo>
                  </a:path>
                </a:pathLst>
              </a:custGeom>
              <a:noFill/>
              <a:ln cap="flat" cmpd="sng" w="38100">
                <a:solidFill>
                  <a:srgbClr val="46537A">
                    <a:alpha val="48627"/>
                  </a:srgbClr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" name="Google Shape;136;p6"/>
            <p:cNvSpPr/>
            <p:nvPr/>
          </p:nvSpPr>
          <p:spPr>
            <a:xfrm>
              <a:off x="1723292" y="3446585"/>
              <a:ext cx="949570" cy="299210"/>
            </a:xfrm>
            <a:custGeom>
              <a:rect b="b" l="l" r="r" t="t"/>
              <a:pathLst>
                <a:path extrusionOk="0" h="299210" w="949570">
                  <a:moveTo>
                    <a:pt x="0" y="281353"/>
                  </a:moveTo>
                  <a:cubicBezTo>
                    <a:pt x="23446" y="287215"/>
                    <a:pt x="46291" y="301343"/>
                    <a:pt x="70339" y="298938"/>
                  </a:cubicBezTo>
                  <a:cubicBezTo>
                    <a:pt x="202234" y="285749"/>
                    <a:pt x="136276" y="261571"/>
                    <a:pt x="228600" y="246184"/>
                  </a:cubicBezTo>
                  <a:cubicBezTo>
                    <a:pt x="309104" y="232767"/>
                    <a:pt x="422748" y="219592"/>
                    <a:pt x="509954" y="193430"/>
                  </a:cubicBezTo>
                  <a:cubicBezTo>
                    <a:pt x="569940" y="175434"/>
                    <a:pt x="645300" y="148908"/>
                    <a:pt x="703385" y="123092"/>
                  </a:cubicBezTo>
                  <a:cubicBezTo>
                    <a:pt x="727339" y="112446"/>
                    <a:pt x="749384" y="97658"/>
                    <a:pt x="773723" y="87923"/>
                  </a:cubicBezTo>
                  <a:cubicBezTo>
                    <a:pt x="808143" y="74155"/>
                    <a:pt x="844062" y="64476"/>
                    <a:pt x="879231" y="52753"/>
                  </a:cubicBezTo>
                  <a:cubicBezTo>
                    <a:pt x="896816" y="46891"/>
                    <a:pt x="923695" y="51748"/>
                    <a:pt x="931985" y="35169"/>
                  </a:cubicBezTo>
                  <a:lnTo>
                    <a:pt x="949570" y="0"/>
                  </a:ln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1969477" y="4149969"/>
              <a:ext cx="351692" cy="123093"/>
            </a:xfrm>
            <a:custGeom>
              <a:rect b="b" l="l" r="r" t="t"/>
              <a:pathLst>
                <a:path extrusionOk="0" h="123093" w="351692">
                  <a:moveTo>
                    <a:pt x="0" y="123093"/>
                  </a:moveTo>
                  <a:cubicBezTo>
                    <a:pt x="46892" y="111370"/>
                    <a:pt x="94822" y="103208"/>
                    <a:pt x="140677" y="87923"/>
                  </a:cubicBezTo>
                  <a:cubicBezTo>
                    <a:pt x="158262" y="82062"/>
                    <a:pt x="175449" y="74835"/>
                    <a:pt x="193431" y="70339"/>
                  </a:cubicBezTo>
                  <a:cubicBezTo>
                    <a:pt x="222427" y="63090"/>
                    <a:pt x="252046" y="58616"/>
                    <a:pt x="281354" y="52754"/>
                  </a:cubicBezTo>
                  <a:cubicBezTo>
                    <a:pt x="341005" y="12987"/>
                    <a:pt x="319164" y="32529"/>
                    <a:pt x="351692" y="0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2514600" y="4026314"/>
              <a:ext cx="404446" cy="141240"/>
            </a:xfrm>
            <a:custGeom>
              <a:rect b="b" l="l" r="r" t="t"/>
              <a:pathLst>
                <a:path extrusionOk="0" h="141240" w="404446">
                  <a:moveTo>
                    <a:pt x="0" y="141240"/>
                  </a:moveTo>
                  <a:cubicBezTo>
                    <a:pt x="29308" y="123655"/>
                    <a:pt x="56690" y="102367"/>
                    <a:pt x="87923" y="88486"/>
                  </a:cubicBezTo>
                  <a:cubicBezTo>
                    <a:pt x="110008" y="78670"/>
                    <a:pt x="135024" y="77540"/>
                    <a:pt x="158262" y="70901"/>
                  </a:cubicBezTo>
                  <a:cubicBezTo>
                    <a:pt x="176084" y="65809"/>
                    <a:pt x="193193" y="58409"/>
                    <a:pt x="211015" y="53317"/>
                  </a:cubicBezTo>
                  <a:cubicBezTo>
                    <a:pt x="234253" y="46678"/>
                    <a:pt x="258725" y="44218"/>
                    <a:pt x="281354" y="35732"/>
                  </a:cubicBezTo>
                  <a:cubicBezTo>
                    <a:pt x="396109" y="-7301"/>
                    <a:pt x="306234" y="563"/>
                    <a:pt x="404446" y="563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112477" y="3621846"/>
              <a:ext cx="844061" cy="369862"/>
            </a:xfrm>
            <a:custGeom>
              <a:rect b="b" l="l" r="r" t="t"/>
              <a:pathLst>
                <a:path extrusionOk="0" h="369862" w="844061">
                  <a:moveTo>
                    <a:pt x="0" y="369862"/>
                  </a:moveTo>
                  <a:cubicBezTo>
                    <a:pt x="148214" y="340219"/>
                    <a:pt x="30856" y="371710"/>
                    <a:pt x="158261" y="317108"/>
                  </a:cubicBezTo>
                  <a:cubicBezTo>
                    <a:pt x="227354" y="287496"/>
                    <a:pt x="216975" y="309889"/>
                    <a:pt x="298938" y="264354"/>
                  </a:cubicBezTo>
                  <a:cubicBezTo>
                    <a:pt x="324558" y="250121"/>
                    <a:pt x="343063" y="224707"/>
                    <a:pt x="369277" y="211600"/>
                  </a:cubicBezTo>
                  <a:cubicBezTo>
                    <a:pt x="402435" y="195021"/>
                    <a:pt x="474785" y="176431"/>
                    <a:pt x="474785" y="176431"/>
                  </a:cubicBezTo>
                  <a:cubicBezTo>
                    <a:pt x="644861" y="48873"/>
                    <a:pt x="463618" y="173222"/>
                    <a:pt x="597877" y="106092"/>
                  </a:cubicBezTo>
                  <a:cubicBezTo>
                    <a:pt x="734223" y="37919"/>
                    <a:pt x="570793" y="97535"/>
                    <a:pt x="703385" y="53339"/>
                  </a:cubicBezTo>
                  <a:cubicBezTo>
                    <a:pt x="715108" y="41616"/>
                    <a:pt x="724338" y="26699"/>
                    <a:pt x="738554" y="18169"/>
                  </a:cubicBezTo>
                  <a:cubicBezTo>
                    <a:pt x="777128" y="-4975"/>
                    <a:pt x="802050" y="585"/>
                    <a:pt x="844061" y="585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2233246" y="4149969"/>
              <a:ext cx="2039816" cy="756139"/>
            </a:xfrm>
            <a:custGeom>
              <a:rect b="b" l="l" r="r" t="t"/>
              <a:pathLst>
                <a:path extrusionOk="0" h="756139" w="2039816">
                  <a:moveTo>
                    <a:pt x="0" y="756139"/>
                  </a:moveTo>
                  <a:cubicBezTo>
                    <a:pt x="35169" y="750277"/>
                    <a:pt x="71683" y="749829"/>
                    <a:pt x="105508" y="738554"/>
                  </a:cubicBezTo>
                  <a:cubicBezTo>
                    <a:pt x="125558" y="731871"/>
                    <a:pt x="139359" y="712836"/>
                    <a:pt x="158262" y="703385"/>
                  </a:cubicBezTo>
                  <a:cubicBezTo>
                    <a:pt x="198189" y="683421"/>
                    <a:pt x="239689" y="666656"/>
                    <a:pt x="281354" y="650631"/>
                  </a:cubicBezTo>
                  <a:cubicBezTo>
                    <a:pt x="315955" y="637323"/>
                    <a:pt x="351950" y="627931"/>
                    <a:pt x="386862" y="615462"/>
                  </a:cubicBezTo>
                  <a:cubicBezTo>
                    <a:pt x="434025" y="598618"/>
                    <a:pt x="480028" y="578545"/>
                    <a:pt x="527539" y="562708"/>
                  </a:cubicBezTo>
                  <a:cubicBezTo>
                    <a:pt x="568022" y="549214"/>
                    <a:pt x="610528" y="542122"/>
                    <a:pt x="650631" y="527539"/>
                  </a:cubicBezTo>
                  <a:cubicBezTo>
                    <a:pt x="675266" y="518581"/>
                    <a:pt x="696875" y="502695"/>
                    <a:pt x="720969" y="492369"/>
                  </a:cubicBezTo>
                  <a:cubicBezTo>
                    <a:pt x="738006" y="485067"/>
                    <a:pt x="756367" y="481293"/>
                    <a:pt x="773723" y="474785"/>
                  </a:cubicBezTo>
                  <a:cubicBezTo>
                    <a:pt x="803279" y="463702"/>
                    <a:pt x="832801" y="452436"/>
                    <a:pt x="861646" y="439616"/>
                  </a:cubicBezTo>
                  <a:cubicBezTo>
                    <a:pt x="937337" y="405975"/>
                    <a:pt x="935198" y="395342"/>
                    <a:pt x="1019908" y="369277"/>
                  </a:cubicBezTo>
                  <a:cubicBezTo>
                    <a:pt x="1066106" y="355062"/>
                    <a:pt x="1114387" y="348323"/>
                    <a:pt x="1160585" y="334108"/>
                  </a:cubicBezTo>
                  <a:cubicBezTo>
                    <a:pt x="1190754" y="324825"/>
                    <a:pt x="1218952" y="310022"/>
                    <a:pt x="1248508" y="298939"/>
                  </a:cubicBezTo>
                  <a:cubicBezTo>
                    <a:pt x="1265864" y="292431"/>
                    <a:pt x="1283677" y="287216"/>
                    <a:pt x="1301262" y="281354"/>
                  </a:cubicBezTo>
                  <a:cubicBezTo>
                    <a:pt x="1324708" y="263769"/>
                    <a:pt x="1345386" y="241707"/>
                    <a:pt x="1371600" y="228600"/>
                  </a:cubicBezTo>
                  <a:cubicBezTo>
                    <a:pt x="1393216" y="217792"/>
                    <a:pt x="1419011" y="218659"/>
                    <a:pt x="1441939" y="211016"/>
                  </a:cubicBezTo>
                  <a:cubicBezTo>
                    <a:pt x="1471885" y="201034"/>
                    <a:pt x="1501629" y="189963"/>
                    <a:pt x="1529862" y="175846"/>
                  </a:cubicBezTo>
                  <a:cubicBezTo>
                    <a:pt x="1650604" y="115475"/>
                    <a:pt x="1500912" y="157017"/>
                    <a:pt x="1670539" y="123093"/>
                  </a:cubicBezTo>
                  <a:cubicBezTo>
                    <a:pt x="1688123" y="111370"/>
                    <a:pt x="1704389" y="97374"/>
                    <a:pt x="1723292" y="87923"/>
                  </a:cubicBezTo>
                  <a:cubicBezTo>
                    <a:pt x="1739871" y="79633"/>
                    <a:pt x="1758223" y="75431"/>
                    <a:pt x="1776046" y="70339"/>
                  </a:cubicBezTo>
                  <a:cubicBezTo>
                    <a:pt x="1898674" y="35303"/>
                    <a:pt x="1796434" y="69715"/>
                    <a:pt x="1951892" y="35169"/>
                  </a:cubicBezTo>
                  <a:cubicBezTo>
                    <a:pt x="1991008" y="26477"/>
                    <a:pt x="2006504" y="16656"/>
                    <a:pt x="2039816" y="0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2567354" y="4730194"/>
              <a:ext cx="1881554" cy="650698"/>
            </a:xfrm>
            <a:custGeom>
              <a:rect b="b" l="l" r="r" t="t"/>
              <a:pathLst>
                <a:path extrusionOk="0" h="650698" w="1881554">
                  <a:moveTo>
                    <a:pt x="0" y="650698"/>
                  </a:moveTo>
                  <a:cubicBezTo>
                    <a:pt x="35169" y="638975"/>
                    <a:pt x="70000" y="626181"/>
                    <a:pt x="105508" y="615529"/>
                  </a:cubicBezTo>
                  <a:cubicBezTo>
                    <a:pt x="187254" y="591005"/>
                    <a:pt x="271781" y="575158"/>
                    <a:pt x="351692" y="545191"/>
                  </a:cubicBezTo>
                  <a:cubicBezTo>
                    <a:pt x="428741" y="516298"/>
                    <a:pt x="641835" y="434408"/>
                    <a:pt x="703384" y="422098"/>
                  </a:cubicBezTo>
                  <a:cubicBezTo>
                    <a:pt x="762000" y="410375"/>
                    <a:pt x="820268" y="396756"/>
                    <a:pt x="879231" y="386929"/>
                  </a:cubicBezTo>
                  <a:cubicBezTo>
                    <a:pt x="914400" y="381067"/>
                    <a:pt x="950148" y="377991"/>
                    <a:pt x="984738" y="369344"/>
                  </a:cubicBezTo>
                  <a:cubicBezTo>
                    <a:pt x="1242199" y="304979"/>
                    <a:pt x="927621" y="357406"/>
                    <a:pt x="1213338" y="316591"/>
                  </a:cubicBezTo>
                  <a:cubicBezTo>
                    <a:pt x="1230923" y="299006"/>
                    <a:pt x="1244500" y="276175"/>
                    <a:pt x="1266092" y="263837"/>
                  </a:cubicBezTo>
                  <a:cubicBezTo>
                    <a:pt x="1287076" y="251846"/>
                    <a:pt x="1313193" y="252891"/>
                    <a:pt x="1336431" y="246252"/>
                  </a:cubicBezTo>
                  <a:cubicBezTo>
                    <a:pt x="1354253" y="241160"/>
                    <a:pt x="1371600" y="234529"/>
                    <a:pt x="1389184" y="228668"/>
                  </a:cubicBezTo>
                  <a:cubicBezTo>
                    <a:pt x="1406769" y="211083"/>
                    <a:pt x="1421246" y="189709"/>
                    <a:pt x="1441938" y="175914"/>
                  </a:cubicBezTo>
                  <a:cubicBezTo>
                    <a:pt x="1465112" y="160464"/>
                    <a:pt x="1569932" y="143281"/>
                    <a:pt x="1582615" y="140744"/>
                  </a:cubicBezTo>
                  <a:cubicBezTo>
                    <a:pt x="1600200" y="123160"/>
                    <a:pt x="1614281" y="101171"/>
                    <a:pt x="1635369" y="87991"/>
                  </a:cubicBezTo>
                  <a:cubicBezTo>
                    <a:pt x="1689807" y="53967"/>
                    <a:pt x="1750321" y="47415"/>
                    <a:pt x="1811215" y="35237"/>
                  </a:cubicBezTo>
                  <a:cubicBezTo>
                    <a:pt x="1868846" y="-3183"/>
                    <a:pt x="1842835" y="68"/>
                    <a:pt x="1881554" y="68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一張含有 食物 的圖片&#10;&#10;自動產生的描述" id="142" name="Google Shape;142;p6"/>
          <p:cNvPicPr preferRelativeResize="0"/>
          <p:nvPr/>
        </p:nvPicPr>
        <p:blipFill rotWithShape="1">
          <a:blip r:embed="rId3">
            <a:alphaModFix/>
          </a:blip>
          <a:srcRect b="787" l="0" r="0" t="0"/>
          <a:stretch/>
        </p:blipFill>
        <p:spPr>
          <a:xfrm>
            <a:off x="8839200" y="5475160"/>
            <a:ext cx="3352800" cy="186962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/>
          <p:nvPr/>
        </p:nvSpPr>
        <p:spPr>
          <a:xfrm>
            <a:off x="4290971" y="4624969"/>
            <a:ext cx="873670" cy="832000"/>
          </a:xfrm>
          <a:custGeom>
            <a:rect b="b" l="l" r="r" t="t"/>
            <a:pathLst>
              <a:path extrusionOk="0" h="21252" w="21394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noFill/>
          <a:ln cap="flat" cmpd="sng" w="38100">
            <a:solidFill>
              <a:srgbClr val="46537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5339014" y="3336544"/>
            <a:ext cx="5960176" cy="1258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475278"/>
                </a:solidFill>
                <a:latin typeface="Arial"/>
                <a:ea typeface="Arial"/>
                <a:cs typeface="Arial"/>
                <a:sym typeface="Arial"/>
              </a:rPr>
              <a:t>EndPage 遊戲結束介面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200" u="none" cap="none" strike="noStrike">
                <a:solidFill>
                  <a:srgbClr val="E6AF00"/>
                </a:solidFill>
                <a:latin typeface="Arial"/>
                <a:ea typeface="Arial"/>
                <a:cs typeface="Arial"/>
                <a:sym typeface="Arial"/>
              </a:rPr>
              <a:t>顯示此次分數</a:t>
            </a:r>
            <a:endParaRPr b="1" i="0" sz="2200" u="none" cap="none" strike="noStrike">
              <a:solidFill>
                <a:srgbClr val="E6A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200" u="none" cap="none" strike="noStrike">
                <a:solidFill>
                  <a:srgbClr val="E6AF00"/>
                </a:solidFill>
                <a:latin typeface="Arial"/>
                <a:ea typeface="Arial"/>
                <a:cs typeface="Arial"/>
                <a:sym typeface="Arial"/>
              </a:rPr>
              <a:t>回到主介面or排行榜介面</a:t>
            </a:r>
            <a:endParaRPr b="1" i="0" sz="2200" u="none" cap="none" strike="noStrike">
              <a:solidFill>
                <a:srgbClr val="E6A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599588" y="550596"/>
            <a:ext cx="2441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3C4B5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簡</a:t>
            </a:r>
            <a:endParaRPr b="1" sz="4400">
              <a:solidFill>
                <a:srgbClr val="3C4B5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3C4B5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介</a:t>
            </a:r>
            <a:endParaRPr b="1" sz="4400">
              <a:solidFill>
                <a:srgbClr val="3C4B5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/>
        </p:nvSpPr>
        <p:spPr>
          <a:xfrm>
            <a:off x="4825742" y="3919884"/>
            <a:ext cx="249299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3C4B5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功能與特色</a:t>
            </a:r>
            <a:endParaRPr/>
          </a:p>
        </p:txBody>
      </p:sp>
      <p:grpSp>
        <p:nvGrpSpPr>
          <p:cNvPr id="152" name="Google Shape;152;p7"/>
          <p:cNvGrpSpPr/>
          <p:nvPr/>
        </p:nvGrpSpPr>
        <p:grpSpPr>
          <a:xfrm>
            <a:off x="1798274" y="-226774"/>
            <a:ext cx="8602633" cy="8079860"/>
            <a:chOff x="-1" y="0"/>
            <a:chExt cx="2335461" cy="2193538"/>
          </a:xfrm>
        </p:grpSpPr>
        <p:sp>
          <p:nvSpPr>
            <p:cNvPr id="153" name="Google Shape;153;p7"/>
            <p:cNvSpPr/>
            <p:nvPr/>
          </p:nvSpPr>
          <p:spPr>
            <a:xfrm>
              <a:off x="88900" y="177800"/>
              <a:ext cx="2125877" cy="1425521"/>
            </a:xfrm>
            <a:custGeom>
              <a:rect b="b" l="l" r="r" t="t"/>
              <a:pathLst>
                <a:path extrusionOk="0" h="21550" w="21339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1" y="0"/>
              <a:ext cx="2335461" cy="184474"/>
            </a:xfrm>
            <a:custGeom>
              <a:rect b="b" l="l" r="r" t="t"/>
              <a:pathLst>
                <a:path extrusionOk="0" h="19061" w="21311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1130300" y="1600199"/>
              <a:ext cx="16672" cy="335486"/>
            </a:xfrm>
            <a:custGeom>
              <a:rect b="b" l="l" r="r" t="t"/>
              <a:pathLst>
                <a:path extrusionOk="0" h="19845" w="16358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990600" y="1955799"/>
              <a:ext cx="284801" cy="237739"/>
            </a:xfrm>
            <a:custGeom>
              <a:rect b="b" l="l" r="r" t="t"/>
              <a:pathLst>
                <a:path extrusionOk="0" h="17669" w="15635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7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158" name="Google Shape;158;p7"/>
            <p:cNvSpPr/>
            <p:nvPr/>
          </p:nvSpPr>
          <p:spPr>
            <a:xfrm>
              <a:off x="4431238" y="1508012"/>
              <a:ext cx="2360904" cy="2195308"/>
            </a:xfrm>
            <a:custGeom>
              <a:rect b="b" l="l" r="r" t="t"/>
              <a:pathLst>
                <a:path extrusionOk="0" h="21600" w="2160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cap="flat" cmpd="sng" w="38100">
              <a:solidFill>
                <a:srgbClr val="46537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" name="Google Shape;159;p7"/>
            <p:cNvSpPr txBox="1"/>
            <p:nvPr/>
          </p:nvSpPr>
          <p:spPr>
            <a:xfrm>
              <a:off x="5368598" y="1833012"/>
              <a:ext cx="795411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0">
                  <a:solidFill>
                    <a:schemeClr val="dk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endParaRPr b="1" sz="80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/>
          <p:nvPr/>
        </p:nvSpPr>
        <p:spPr>
          <a:xfrm>
            <a:off x="-2534653" y="-452213"/>
            <a:ext cx="7900735" cy="7687203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1415714" y="1509276"/>
            <a:ext cx="5019074" cy="27740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400">
                <a:solidFill>
                  <a:srgbClr val="47527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MainPage</a:t>
            </a:r>
            <a:endParaRPr b="1" sz="5400">
              <a:solidFill>
                <a:srgbClr val="47527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TW" sz="5400">
                <a:solidFill>
                  <a:srgbClr val="47527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主介面</a:t>
            </a:r>
            <a:endParaRPr/>
          </a:p>
        </p:txBody>
      </p:sp>
      <p:sp>
        <p:nvSpPr>
          <p:cNvPr id="166" name="Google Shape;166;p8"/>
          <p:cNvSpPr/>
          <p:nvPr/>
        </p:nvSpPr>
        <p:spPr>
          <a:xfrm>
            <a:off x="-352838" y="4585394"/>
            <a:ext cx="4892754" cy="188698"/>
          </a:xfrm>
          <a:prstGeom prst="rect">
            <a:avLst/>
          </a:prstGeom>
          <a:solidFill>
            <a:srgbClr val="A7C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-1" y="604974"/>
            <a:ext cx="994611" cy="188698"/>
          </a:xfrm>
          <a:prstGeom prst="rect">
            <a:avLst/>
          </a:prstGeom>
          <a:solidFill>
            <a:srgbClr val="FBED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4908"/>
          <a:stretch/>
        </p:blipFill>
        <p:spPr>
          <a:xfrm>
            <a:off x="5737770" y="1628977"/>
            <a:ext cx="6202860" cy="35248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食物 的圖片&#10;&#10;自動產生的描述" id="169" name="Google Shape;169;p8"/>
          <p:cNvPicPr preferRelativeResize="0"/>
          <p:nvPr/>
        </p:nvPicPr>
        <p:blipFill rotWithShape="1">
          <a:blip r:embed="rId4">
            <a:alphaModFix/>
          </a:blip>
          <a:srcRect b="787" l="0" r="0" t="0"/>
          <a:stretch/>
        </p:blipFill>
        <p:spPr>
          <a:xfrm>
            <a:off x="8839200" y="5475160"/>
            <a:ext cx="3352800" cy="1869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9"/>
          <p:cNvGrpSpPr/>
          <p:nvPr/>
        </p:nvGrpSpPr>
        <p:grpSpPr>
          <a:xfrm>
            <a:off x="1777999" y="1181543"/>
            <a:ext cx="8636000" cy="4494913"/>
            <a:chOff x="254000" y="1261206"/>
            <a:chExt cx="8636000" cy="4494913"/>
          </a:xfrm>
        </p:grpSpPr>
        <p:sp>
          <p:nvSpPr>
            <p:cNvPr id="175" name="Google Shape;175;p9"/>
            <p:cNvSpPr/>
            <p:nvPr/>
          </p:nvSpPr>
          <p:spPr>
            <a:xfrm>
              <a:off x="254000" y="1261206"/>
              <a:ext cx="8636000" cy="4494913"/>
            </a:xfrm>
            <a:prstGeom prst="roundRect">
              <a:avLst>
                <a:gd fmla="val 500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14300" sx="102000" rotWithShape="0" algn="ctr" dist="12700" sy="102000">
                <a:srgbClr val="595959">
                  <a:alpha val="35686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37028" y="1471525"/>
              <a:ext cx="246743" cy="246743"/>
            </a:xfrm>
            <a:prstGeom prst="ellipse">
              <a:avLst/>
            </a:prstGeom>
            <a:solidFill>
              <a:srgbClr val="F0D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37028" y="5339933"/>
              <a:ext cx="246743" cy="246743"/>
            </a:xfrm>
            <a:prstGeom prst="ellipse">
              <a:avLst/>
            </a:prstGeom>
            <a:solidFill>
              <a:srgbClr val="F0DA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8526923" y="5339933"/>
              <a:ext cx="246743" cy="246743"/>
            </a:xfrm>
            <a:prstGeom prst="ellipse">
              <a:avLst/>
            </a:prstGeom>
            <a:solidFill>
              <a:srgbClr val="C7C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8526923" y="1471525"/>
              <a:ext cx="246743" cy="246743"/>
            </a:xfrm>
            <a:prstGeom prst="ellipse">
              <a:avLst/>
            </a:prstGeom>
            <a:solidFill>
              <a:srgbClr val="C7C1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0" name="Google Shape;180;p9"/>
          <p:cNvPicPr preferRelativeResize="0"/>
          <p:nvPr/>
        </p:nvPicPr>
        <p:blipFill rotWithShape="1">
          <a:blip r:embed="rId3">
            <a:alphaModFix/>
          </a:blip>
          <a:srcRect b="59031" l="0" r="0" t="26083"/>
          <a:stretch/>
        </p:blipFill>
        <p:spPr>
          <a:xfrm>
            <a:off x="2556218" y="2328632"/>
            <a:ext cx="7079562" cy="629725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81" name="Google Shape;181;p9"/>
          <p:cNvSpPr txBox="1"/>
          <p:nvPr/>
        </p:nvSpPr>
        <p:spPr>
          <a:xfrm>
            <a:off x="3808821" y="3767933"/>
            <a:ext cx="632215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D6D8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玩家輸入名字或是代號</a:t>
            </a:r>
            <a:endParaRPr b="1" sz="2400">
              <a:solidFill>
                <a:srgbClr val="7D6D8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7D6D8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D6D8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連接資料庫，儲存該玩家近一次的角色及成績</a:t>
            </a:r>
            <a:endParaRPr/>
          </a:p>
        </p:txBody>
      </p:sp>
      <p:sp>
        <p:nvSpPr>
          <p:cNvPr id="182" name="Google Shape;182;p9"/>
          <p:cNvSpPr/>
          <p:nvPr/>
        </p:nvSpPr>
        <p:spPr>
          <a:xfrm>
            <a:off x="3495964" y="3858645"/>
            <a:ext cx="245533" cy="245533"/>
          </a:xfrm>
          <a:prstGeom prst="diamond">
            <a:avLst/>
          </a:prstGeom>
          <a:solidFill>
            <a:srgbClr val="F4B08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3495964" y="4581914"/>
            <a:ext cx="245533" cy="245533"/>
          </a:xfrm>
          <a:prstGeom prst="diamond">
            <a:avLst/>
          </a:prstGeom>
          <a:solidFill>
            <a:srgbClr val="FFE6A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9"/>
          <p:cNvSpPr/>
          <p:nvPr/>
        </p:nvSpPr>
        <p:spPr>
          <a:xfrm>
            <a:off x="8113349" y="1181543"/>
            <a:ext cx="2300650" cy="629725"/>
          </a:xfrm>
          <a:prstGeom prst="roundRect">
            <a:avLst>
              <a:gd fmla="val 16667" name="adj"/>
            </a:avLst>
          </a:prstGeom>
          <a:solidFill>
            <a:srgbClr val="FBED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一張含有 食物 的圖片&#10;&#10;自動產生的描述" id="185" name="Google Shape;185;p9"/>
          <p:cNvPicPr preferRelativeResize="0"/>
          <p:nvPr/>
        </p:nvPicPr>
        <p:blipFill rotWithShape="1">
          <a:blip r:embed="rId4">
            <a:alphaModFix/>
          </a:blip>
          <a:srcRect b="787" l="0" r="0" t="0"/>
          <a:stretch/>
        </p:blipFill>
        <p:spPr>
          <a:xfrm>
            <a:off x="8839200" y="5475160"/>
            <a:ext cx="3352800" cy="186962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9"/>
          <p:cNvSpPr txBox="1"/>
          <p:nvPr/>
        </p:nvSpPr>
        <p:spPr>
          <a:xfrm>
            <a:off x="8113300" y="1264975"/>
            <a:ext cx="23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75278"/>
                </a:solidFill>
                <a:latin typeface="Arial"/>
                <a:ea typeface="Arial"/>
                <a:cs typeface="Arial"/>
                <a:sym typeface="Arial"/>
              </a:rPr>
              <a:t>MainPage 主介面</a:t>
            </a:r>
            <a:endParaRPr b="1" sz="2000">
              <a:solidFill>
                <a:srgbClr val="4752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自定义 25">
      <a:dk1>
        <a:srgbClr val="000000"/>
      </a:dk1>
      <a:lt1>
        <a:srgbClr val="FFFFFF"/>
      </a:lt1>
      <a:dk2>
        <a:srgbClr val="51647E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D77A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2020-06-22T15:18:12Z</dcterms:created>
  <dc:creator>又霓 詹</dc:creator>
</cp:coreProperties>
</file>